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6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258" r:id="rId11"/>
    <p:sldId id="322" r:id="rId12"/>
    <p:sldId id="325" r:id="rId13"/>
    <p:sldId id="326" r:id="rId14"/>
    <p:sldId id="328" r:id="rId15"/>
    <p:sldId id="329" r:id="rId16"/>
    <p:sldId id="330" r:id="rId17"/>
    <p:sldId id="331" r:id="rId18"/>
    <p:sldId id="315" r:id="rId19"/>
    <p:sldId id="332" r:id="rId20"/>
    <p:sldId id="333" r:id="rId21"/>
    <p:sldId id="334" r:id="rId22"/>
    <p:sldId id="341" r:id="rId23"/>
    <p:sldId id="337" r:id="rId24"/>
    <p:sldId id="338" r:id="rId25"/>
    <p:sldId id="339" r:id="rId26"/>
    <p:sldId id="340" r:id="rId27"/>
    <p:sldId id="335" r:id="rId28"/>
    <p:sldId id="321" r:id="rId29"/>
    <p:sldId id="336" r:id="rId30"/>
    <p:sldId id="317" r:id="rId31"/>
    <p:sldId id="318" r:id="rId32"/>
    <p:sldId id="319" r:id="rId33"/>
    <p:sldId id="320" r:id="rId34"/>
    <p:sldId id="324" r:id="rId35"/>
    <p:sldId id="276" r:id="rId36"/>
    <p:sldId id="284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Inter" panose="020B0604020202020204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PT Sans" panose="020B0503020203020204" pitchFamily="34" charset="0"/>
      <p:regular r:id="rId57"/>
      <p:bold r:id="rId58"/>
      <p:italic r:id="rId59"/>
      <p:boldItalic r:id="rId60"/>
    </p:embeddedFont>
    <p:embeddedFont>
      <p:font typeface="ThaiSans Neue" panose="02000000000000000000" pitchFamily="2" charset="-34"/>
      <p:regular r:id="rId61"/>
      <p:bold r:id="rId62"/>
      <p:italic r:id="rId63"/>
      <p:boldItalic r:id="rId64"/>
    </p:embeddedFont>
    <p:embeddedFont>
      <p:font typeface="ThaiSans Neue UltBd" pitchFamily="2" charset="-34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80"/>
    <a:srgbClr val="B2B2B2"/>
    <a:srgbClr val="D4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E0385-0D64-47FE-915A-8631C27B07A5}">
  <a:tblStyle styleId="{9C2E0385-0D64-47FE-915A-8631C27B0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F3500C-12D1-BB59-9418-670B6398CC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96806-1E75-67D0-1F1F-B11998B24E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B78E6-012E-4D82-A275-9BF792EE08C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4923-CF69-8ADF-1CF6-46CD9A388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30E62-9784-1079-DDAA-2391B68DFD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E85C3-381E-414C-AAB2-C43166D4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7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5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6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6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777761" y="897402"/>
            <a:ext cx="4682716" cy="99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โปรแกรมสร้าง</a:t>
            </a:r>
            <a:endParaRPr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726333" y="2262303"/>
            <a:ext cx="3109366" cy="67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Web Front-End Builder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5;p33">
            <a:extLst>
              <a:ext uri="{FF2B5EF4-FFF2-40B4-BE49-F238E27FC236}">
                <a16:creationId xmlns:a16="http://schemas.microsoft.com/office/drawing/2014/main" id="{97F2AA3B-47DE-2729-59B1-EBBE0DE174D4}"/>
              </a:ext>
            </a:extLst>
          </p:cNvPr>
          <p:cNvSpPr txBox="1">
            <a:spLocks/>
          </p:cNvSpPr>
          <p:nvPr/>
        </p:nvSpPr>
        <p:spPr>
          <a:xfrm>
            <a:off x="3974479" y="1737558"/>
            <a:ext cx="3556034" cy="8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r"/>
            <a:r>
              <a:rPr lang="th-TH" sz="6600" dirty="0">
                <a:latin typeface="ThaiSans Neue UltBd" pitchFamily="2" charset="-34"/>
                <a:cs typeface="ThaiSans Neue UltBd" pitchFamily="2" charset="-34"/>
              </a:rPr>
              <a:t>เว็บส่วนหน้า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147A82-B2CC-C5E0-9CB8-68AFB0CB4980}"/>
              </a:ext>
            </a:extLst>
          </p:cNvPr>
          <p:cNvCxnSpPr>
            <a:cxnSpLocks/>
          </p:cNvCxnSpPr>
          <p:nvPr/>
        </p:nvCxnSpPr>
        <p:spPr>
          <a:xfrm>
            <a:off x="4301841" y="2939920"/>
            <a:ext cx="4068218" cy="419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6;p33">
            <a:extLst>
              <a:ext uri="{FF2B5EF4-FFF2-40B4-BE49-F238E27FC236}">
                <a16:creationId xmlns:a16="http://schemas.microsoft.com/office/drawing/2014/main" id="{CC61BAEE-E350-A655-DAF5-1A9BE72F8592}"/>
              </a:ext>
            </a:extLst>
          </p:cNvPr>
          <p:cNvSpPr txBox="1">
            <a:spLocks/>
          </p:cNvSpPr>
          <p:nvPr/>
        </p:nvSpPr>
        <p:spPr>
          <a:xfrm>
            <a:off x="3191629" y="2944110"/>
            <a:ext cx="3109366" cy="56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64015130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วันบุรฮาน แวอุเซ็ง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023A-5141-042E-DBEB-7FBCEC451433}"/>
              </a:ext>
            </a:extLst>
          </p:cNvPr>
          <p:cNvSpPr txBox="1"/>
          <p:nvPr/>
        </p:nvSpPr>
        <p:spPr>
          <a:xfrm>
            <a:off x="2179277" y="3230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64015166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อรรณพ ธรรมเที่ยงธรรม</a:t>
            </a:r>
            <a:endParaRPr lang="en-US" sz="1800" dirty="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82CA-4F41-81A9-C17F-3D2B3A7619DD}"/>
              </a:ext>
            </a:extLst>
          </p:cNvPr>
          <p:cNvSpPr txBox="1"/>
          <p:nvPr/>
        </p:nvSpPr>
        <p:spPr>
          <a:xfrm>
            <a:off x="1653190" y="3436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64015172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เอกรินทร์ องอาจ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BCB7-0637-1185-C748-1AE2AB68E98D}"/>
              </a:ext>
            </a:extLst>
          </p:cNvPr>
          <p:cNvSpPr txBox="1"/>
          <p:nvPr/>
        </p:nvSpPr>
        <p:spPr>
          <a:xfrm>
            <a:off x="3860402" y="3728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อาจารย์ที่ปรึกษา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5A1FC-2832-19CA-9F29-381FE6A72134}"/>
              </a:ext>
            </a:extLst>
          </p:cNvPr>
          <p:cNvSpPr txBox="1"/>
          <p:nvPr/>
        </p:nvSpPr>
        <p:spPr>
          <a:xfrm>
            <a:off x="3844275" y="3944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ธนา หงษ์สุวรรณ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8B50B-3A07-9BDA-622E-83ECF98AC228}"/>
              </a:ext>
            </a:extLst>
          </p:cNvPr>
          <p:cNvSpPr txBox="1"/>
          <p:nvPr/>
        </p:nvSpPr>
        <p:spPr>
          <a:xfrm>
            <a:off x="3844275" y="41566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ดร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ชมพูนุท เต็งเจริญ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A85B7-C8B2-7502-8551-D9AB9D9B563C}"/>
              </a:ext>
            </a:extLst>
          </p:cNvPr>
          <p:cNvSpPr txBox="1"/>
          <p:nvPr/>
        </p:nvSpPr>
        <p:spPr>
          <a:xfrm>
            <a:off x="8885610" y="4821869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endParaRPr lang="en-US" sz="1600" dirty="0">
              <a:solidFill>
                <a:srgbClr val="FF6180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483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ขอบเขตโครงงาน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6" y="3798145"/>
            <a:ext cx="329522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ผู้ใช้สามารถนำเอาข้อมูลหรือบริการจากแหล่งข้อมูลภายนอกมาใช้ในเว็บไซต์ที่พัฒนาได้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1" y="1943346"/>
            <a:ext cx="3144000" cy="726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ผู้ใช้สามารถสร้างเว็บไซต์ได้ดดยไม่ต้องมีความรู้เทคนิคด้านการเขียนโปรแกรมเป็นพิเศษ</a:t>
            </a:r>
            <a:endParaRPr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3" y="3798145"/>
            <a:ext cx="3476071" cy="87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ผู้ใช้สามารถตรวจสอบการทำงานของเว็บไซต์และทดสอบความถูกต้องของฟังก์ชั่นพื้นฐานได้ก่อนการเผยแพร่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-US"/>
              <a:t>.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738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สร้างเว็บไซต์ที่ใช้งานได้จริง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728725"/>
            <a:ext cx="3476074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ปรับเปลี่ยนแก้ไขได้อย่างยืดหยุ่น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เชื่อมต่อกับ </a:t>
            </a:r>
            <a:r>
              <a:rPr lang="en-US" sz="2800"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3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haiSans Neue" panose="02000000000000000000" pitchFamily="2" charset="-34"/>
                <a:cs typeface="ThaiSans Neue" panose="02000000000000000000" pitchFamily="2" charset="-34"/>
              </a:rPr>
              <a:t>ทดสอบก่อนเผยแพร่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Google Shape;741;p35">
            <a:extLst>
              <a:ext uri="{FF2B5EF4-FFF2-40B4-BE49-F238E27FC236}">
                <a16:creationId xmlns:a16="http://schemas.microsoft.com/office/drawing/2014/main" id="{52B9E846-B2FA-EA57-52DF-881416B7FAA6}"/>
              </a:ext>
            </a:extLst>
          </p:cNvPr>
          <p:cNvSpPr txBox="1">
            <a:spLocks/>
          </p:cNvSpPr>
          <p:nvPr/>
        </p:nvSpPr>
        <p:spPr>
          <a:xfrm>
            <a:off x="4947923" y="1911470"/>
            <a:ext cx="3476073" cy="12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ผู้ใช้สามารถปรับเปลี่ยนเค้าโครงหรือรูปแบบต่างๆ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ทั้งหมดของเว็บไซต์ได้ตามต้องการ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รวมถึงการปรับแต่งสี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รูปแบบเลย์เอาต์</a:t>
            </a: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และส่วนประกอบต่างๆ</a:t>
            </a:r>
            <a:endParaRPr lang="th-TH"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B6500-305E-9A07-D180-0AD23A12DB48}"/>
              </a:ext>
            </a:extLst>
          </p:cNvPr>
          <p:cNvCxnSpPr>
            <a:cxnSpLocks/>
          </p:cNvCxnSpPr>
          <p:nvPr/>
        </p:nvCxnSpPr>
        <p:spPr>
          <a:xfrm flipV="1">
            <a:off x="3590925" y="1153968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CED692-9575-2547-043C-464008764D5C}"/>
              </a:ext>
            </a:extLst>
          </p:cNvPr>
          <p:cNvSpPr txBox="1"/>
          <p:nvPr/>
        </p:nvSpPr>
        <p:spPr>
          <a:xfrm>
            <a:off x="8830194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77B-6D1A-F2E6-B0E6-FF38A16AAF1C}"/>
              </a:ext>
            </a:extLst>
          </p:cNvPr>
          <p:cNvSpPr txBox="1">
            <a:spLocks/>
          </p:cNvSpPr>
          <p:nvPr/>
        </p:nvSpPr>
        <p:spPr>
          <a:xfrm>
            <a:off x="557575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3.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D2F4F-C679-B2AF-42AF-6FFFBC06372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1690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10849B4-F39B-9FCA-DE17-2586968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04" y="1717160"/>
            <a:ext cx="1565259" cy="1565259"/>
          </a:xfrm>
          <a:prstGeom prst="rect">
            <a:avLst/>
          </a:prstGeom>
        </p:spPr>
      </p:pic>
      <p:sp>
        <p:nvSpPr>
          <p:cNvPr id="9" name="Google Shape;748;p35">
            <a:extLst>
              <a:ext uri="{FF2B5EF4-FFF2-40B4-BE49-F238E27FC236}">
                <a16:creationId xmlns:a16="http://schemas.microsoft.com/office/drawing/2014/main" id="{3F999672-EC4A-7595-E832-9205DCC8F5CA}"/>
              </a:ext>
            </a:extLst>
          </p:cNvPr>
          <p:cNvSpPr txBox="1">
            <a:spLocks/>
          </p:cNvSpPr>
          <p:nvPr/>
        </p:nvSpPr>
        <p:spPr>
          <a:xfrm>
            <a:off x="2223223" y="3360663"/>
            <a:ext cx="146282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2E276-F357-CAEE-3E7B-31ED11B2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36" y="1789120"/>
            <a:ext cx="1565260" cy="1565260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38CEDFE2-3F31-5AAE-5DF8-AF1649B2B997}"/>
              </a:ext>
            </a:extLst>
          </p:cNvPr>
          <p:cNvSpPr txBox="1">
            <a:spLocks/>
          </p:cNvSpPr>
          <p:nvPr/>
        </p:nvSpPr>
        <p:spPr>
          <a:xfrm>
            <a:off x="5309235" y="3354380"/>
            <a:ext cx="1760262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3852-DDD4-19EA-B220-64C94D5B0EF8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143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8165" y="212269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2F03C-98FD-43A3-0D2C-86B84DC7F3B8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24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C92E73-77B6-E49B-5689-5C542581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29883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B7E92-42AE-6B03-C413-A7C62634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36810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C4F3-1623-E3F4-1ED9-16EDA4D5155E}"/>
              </a:ext>
            </a:extLst>
          </p:cNvPr>
          <p:cNvCxnSpPr>
            <a:cxnSpLocks/>
          </p:cNvCxnSpPr>
          <p:nvPr/>
        </p:nvCxnSpPr>
        <p:spPr>
          <a:xfrm>
            <a:off x="2162530" y="3269673"/>
            <a:ext cx="317839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41582F-0CD8-B802-A6C0-EF81D3BCC2D3}"/>
              </a:ext>
            </a:extLst>
          </p:cNvPr>
          <p:cNvSpPr txBox="1"/>
          <p:nvPr/>
        </p:nvSpPr>
        <p:spPr>
          <a:xfrm>
            <a:off x="2162530" y="415289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Login Page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141FEAC-2822-7097-3C27-F753663E8054}"/>
              </a:ext>
            </a:extLst>
          </p:cNvPr>
          <p:cNvSpPr txBox="1"/>
          <p:nvPr/>
        </p:nvSpPr>
        <p:spPr>
          <a:xfrm>
            <a:off x="6339675" y="416160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CFB72-D456-8A74-6C3D-E6E0B08E47A4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2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FF085-7AA8-BE2A-09AC-323049A6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43E29-AD39-EA16-60D8-ED1BCBB8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78CBA-22E4-FA9A-DB9B-A67F3DF99A6D}"/>
              </a:ext>
            </a:extLst>
          </p:cNvPr>
          <p:cNvGrpSpPr/>
          <p:nvPr/>
        </p:nvGrpSpPr>
        <p:grpSpPr>
          <a:xfrm>
            <a:off x="4171809" y="2645641"/>
            <a:ext cx="2015836" cy="1163782"/>
            <a:chOff x="4165459" y="2639291"/>
            <a:chExt cx="2015836" cy="11637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2A0C8-937B-89B6-F007-572E490DA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9" y="2639291"/>
              <a:ext cx="0" cy="116378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D5D8C8-68BD-6E20-C7C6-A95339616C6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459" y="2641669"/>
              <a:ext cx="2015836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E058FBB1-FCC2-9F84-AE85-F07BC15D6A12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8EC1EA9E-D4EB-4C89-09D9-49E0BC36A267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F6199BD-85FC-49B1-A3E2-AC9F56FABF2A}"/>
              </a:ext>
            </a:extLst>
          </p:cNvPr>
          <p:cNvSpPr txBox="1"/>
          <p:nvPr/>
        </p:nvSpPr>
        <p:spPr>
          <a:xfrm>
            <a:off x="2162530" y="4152895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Project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975986-3756-603A-655F-0B653AF32CDC}"/>
              </a:ext>
            </a:extLst>
          </p:cNvPr>
          <p:cNvSpPr txBox="1"/>
          <p:nvPr/>
        </p:nvSpPr>
        <p:spPr>
          <a:xfrm>
            <a:off x="6304842" y="4152895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FEDE-A21A-633A-FD17-ADC679D7FAD0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537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AB007-77D0-B0D2-385C-7FFB5AAD5592}"/>
              </a:ext>
            </a:extLst>
          </p:cNvPr>
          <p:cNvGrpSpPr/>
          <p:nvPr/>
        </p:nvGrpSpPr>
        <p:grpSpPr>
          <a:xfrm>
            <a:off x="997527" y="2117365"/>
            <a:ext cx="3989894" cy="646618"/>
            <a:chOff x="997527" y="2096583"/>
            <a:chExt cx="3989894" cy="95141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006530-B978-5036-5ACD-395176C3B555}"/>
                </a:ext>
              </a:extLst>
            </p:cNvPr>
            <p:cNvCxnSpPr/>
            <p:nvPr/>
          </p:nvCxnSpPr>
          <p:spPr>
            <a:xfrm>
              <a:off x="997527" y="2098964"/>
              <a:ext cx="103216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06986A-78B2-8E36-21EB-7159FE67E03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26" y="2096583"/>
              <a:ext cx="0" cy="9490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D1AFEC-942D-D453-82FC-34EB9F4C4413}"/>
                </a:ext>
              </a:extLst>
            </p:cNvPr>
            <p:cNvCxnSpPr/>
            <p:nvPr/>
          </p:nvCxnSpPr>
          <p:spPr>
            <a:xfrm>
              <a:off x="2022548" y="3048000"/>
              <a:ext cx="2964873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CC0E085-729D-C3D1-38B0-122E69CC392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F3E6665-14A1-3B17-4333-641B757BCC4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F127E48-D6F5-14E4-1D01-E8104E992F0C}"/>
              </a:ext>
            </a:extLst>
          </p:cNvPr>
          <p:cNvSpPr txBox="1"/>
          <p:nvPr/>
        </p:nvSpPr>
        <p:spPr>
          <a:xfrm>
            <a:off x="1973544" y="419473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7FA94A1-214F-256B-0B57-C3FBA482FF8D}"/>
              </a:ext>
            </a:extLst>
          </p:cNvPr>
          <p:cNvSpPr txBox="1"/>
          <p:nvPr/>
        </p:nvSpPr>
        <p:spPr>
          <a:xfrm>
            <a:off x="5846816" y="419452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7BB03-5845-8CEA-EDB6-072DFD721A4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55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792CB5E-D773-A0F8-A78B-9999C29D5DE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96F2250B-6A5C-42BE-6162-F920514CA1D2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2BE721-1C2A-089E-61BB-63439A384539}"/>
              </a:ext>
            </a:extLst>
          </p:cNvPr>
          <p:cNvSpPr txBox="1"/>
          <p:nvPr/>
        </p:nvSpPr>
        <p:spPr>
          <a:xfrm>
            <a:off x="1458191" y="4186056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B57829-534E-CA5F-1FDF-7FD934615483}"/>
              </a:ext>
            </a:extLst>
          </p:cNvPr>
          <p:cNvSpPr txBox="1"/>
          <p:nvPr/>
        </p:nvSpPr>
        <p:spPr>
          <a:xfrm>
            <a:off x="5406736" y="4186055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088F-A081-E891-3132-5311D89199EC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68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B08-BC75-2DB1-02CD-FB2BE856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843E-33CF-4912-4BA2-73BEE500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5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A28838-4E0A-AAAE-1961-5501D2CBA4AD}"/>
              </a:ext>
            </a:extLst>
          </p:cNvPr>
          <p:cNvGrpSpPr/>
          <p:nvPr/>
        </p:nvGrpSpPr>
        <p:grpSpPr>
          <a:xfrm>
            <a:off x="1195388" y="2364581"/>
            <a:ext cx="1090612" cy="992981"/>
            <a:chOff x="1195388" y="2364581"/>
            <a:chExt cx="1090612" cy="9929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8BC4BF-6E0B-F368-E7E3-969DC4D408CE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74E052-3AA9-B0AB-66F8-032F4B99C5A1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B78A20-F4EF-4967-497A-55BC0B28965B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60FB-42A7-2E34-F700-BD831E925AA8}"/>
              </a:ext>
            </a:extLst>
          </p:cNvPr>
          <p:cNvGrpSpPr/>
          <p:nvPr/>
        </p:nvGrpSpPr>
        <p:grpSpPr>
          <a:xfrm>
            <a:off x="1156855" y="2683669"/>
            <a:ext cx="1229158" cy="177402"/>
            <a:chOff x="1156855" y="2683669"/>
            <a:chExt cx="1229158" cy="17740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EC1C-E2EF-F6A6-2C45-D9B3C37695F1}"/>
                </a:ext>
              </a:extLst>
            </p:cNvPr>
            <p:cNvCxnSpPr/>
            <p:nvPr/>
          </p:nvCxnSpPr>
          <p:spPr>
            <a:xfrm>
              <a:off x="1156855" y="2861071"/>
              <a:ext cx="1006511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1D8B4F-48E3-D58E-E258-AC6C04F84E72}"/>
                </a:ext>
              </a:extLst>
            </p:cNvPr>
            <p:cNvCxnSpPr/>
            <p:nvPr/>
          </p:nvCxnSpPr>
          <p:spPr>
            <a:xfrm flipV="1">
              <a:off x="2163366" y="2736056"/>
              <a:ext cx="0" cy="125015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7B9C0F-47E6-20D4-FE72-ABC2A11496F3}"/>
                </a:ext>
              </a:extLst>
            </p:cNvPr>
            <p:cNvCxnSpPr/>
            <p:nvPr/>
          </p:nvCxnSpPr>
          <p:spPr>
            <a:xfrm>
              <a:off x="2158604" y="2736056"/>
              <a:ext cx="96440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C7987B-9DF6-222A-B626-989989F2666C}"/>
                </a:ext>
              </a:extLst>
            </p:cNvPr>
            <p:cNvCxnSpPr/>
            <p:nvPr/>
          </p:nvCxnSpPr>
          <p:spPr>
            <a:xfrm flipV="1">
              <a:off x="2257425" y="2683669"/>
              <a:ext cx="0" cy="5238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54FDB3-6291-58A8-65EC-EE1DE6E4CD5E}"/>
                </a:ext>
              </a:extLst>
            </p:cNvPr>
            <p:cNvCxnSpPr/>
            <p:nvPr/>
          </p:nvCxnSpPr>
          <p:spPr>
            <a:xfrm>
              <a:off x="2257425" y="2736056"/>
              <a:ext cx="0" cy="6250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558390-2B2C-6DD6-93CB-76EAED2B68D9}"/>
                </a:ext>
              </a:extLst>
            </p:cNvPr>
            <p:cNvCxnSpPr/>
            <p:nvPr/>
          </p:nvCxnSpPr>
          <p:spPr>
            <a:xfrm>
              <a:off x="2255044" y="2688431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767A44C-163C-9499-0B18-37648F047E3B}"/>
                </a:ext>
              </a:extLst>
            </p:cNvPr>
            <p:cNvCxnSpPr/>
            <p:nvPr/>
          </p:nvCxnSpPr>
          <p:spPr>
            <a:xfrm>
              <a:off x="2255044" y="2796182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EE8AE-2423-1BF0-0E2D-990C7014DE07}"/>
              </a:ext>
            </a:extLst>
          </p:cNvPr>
          <p:cNvGrpSpPr/>
          <p:nvPr/>
        </p:nvGrpSpPr>
        <p:grpSpPr>
          <a:xfrm>
            <a:off x="1681537" y="2974182"/>
            <a:ext cx="814013" cy="1119183"/>
            <a:chOff x="1681537" y="2986087"/>
            <a:chExt cx="814013" cy="11897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217DF6-CE38-A036-9502-F4201AE9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784" y="2986087"/>
              <a:ext cx="0" cy="98612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936430-27B6-A2B6-7BED-3DC2810240E6}"/>
                </a:ext>
              </a:extLst>
            </p:cNvPr>
            <p:cNvSpPr/>
            <p:nvPr/>
          </p:nvSpPr>
          <p:spPr>
            <a:xfrm>
              <a:off x="1681537" y="3928158"/>
              <a:ext cx="88105" cy="8810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4D6CB2-5BE2-ACFD-1BE7-F7B833B1A747}"/>
                </a:ext>
              </a:extLst>
            </p:cNvPr>
            <p:cNvCxnSpPr/>
            <p:nvPr/>
          </p:nvCxnSpPr>
          <p:spPr>
            <a:xfrm>
              <a:off x="1723208" y="4016263"/>
              <a:ext cx="0" cy="1595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C99A2D-8C0E-2467-A7B6-2DE7AF102B67}"/>
                </a:ext>
              </a:extLst>
            </p:cNvPr>
            <p:cNvCxnSpPr/>
            <p:nvPr/>
          </p:nvCxnSpPr>
          <p:spPr>
            <a:xfrm>
              <a:off x="1769642" y="3972210"/>
              <a:ext cx="725908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E9305C1-9CE8-D762-DB22-CD1990160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394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7A5DC-0140-84E6-8ADE-DBCC5E9098CA}"/>
              </a:ext>
            </a:extLst>
          </p:cNvPr>
          <p:cNvGrpSpPr/>
          <p:nvPr/>
        </p:nvGrpSpPr>
        <p:grpSpPr>
          <a:xfrm>
            <a:off x="7277100" y="1981200"/>
            <a:ext cx="467519" cy="516731"/>
            <a:chOff x="7277100" y="1981200"/>
            <a:chExt cx="467519" cy="51673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0BEE8-823C-706D-1CA9-08C26257F322}"/>
                </a:ext>
              </a:extLst>
            </p:cNvPr>
            <p:cNvCxnSpPr/>
            <p:nvPr/>
          </p:nvCxnSpPr>
          <p:spPr>
            <a:xfrm>
              <a:off x="7277100" y="2493169"/>
              <a:ext cx="9525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8A14EB-5F6F-F7E5-EFCE-DFE0477D6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1983581"/>
              <a:ext cx="0" cy="5143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720929-6F58-8EA3-3861-3A9E7BBE028F}"/>
                </a:ext>
              </a:extLst>
            </p:cNvPr>
            <p:cNvCxnSpPr/>
            <p:nvPr/>
          </p:nvCxnSpPr>
          <p:spPr>
            <a:xfrm>
              <a:off x="7366794" y="1981200"/>
              <a:ext cx="3778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0AF04-6113-30E4-EDC5-E28C9C0D67DE}"/>
              </a:ext>
            </a:extLst>
          </p:cNvPr>
          <p:cNvSpPr/>
          <p:nvPr/>
        </p:nvSpPr>
        <p:spPr>
          <a:xfrm>
            <a:off x="5172075" y="2095500"/>
            <a:ext cx="2105021" cy="109060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FC23872-9B64-764A-4390-0696C0A91259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A6BC227F-3B21-4FE2-1082-3393EECBCE36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E7EDE9E-3C32-ED53-1266-CD539CB69969}"/>
              </a:ext>
            </a:extLst>
          </p:cNvPr>
          <p:cNvSpPr txBox="1"/>
          <p:nvPr/>
        </p:nvSpPr>
        <p:spPr>
          <a:xfrm>
            <a:off x="1620994" y="4223670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 Page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9824429-1E9A-C0D4-199F-D688E7F72ACC}"/>
              </a:ext>
            </a:extLst>
          </p:cNvPr>
          <p:cNvSpPr txBox="1"/>
          <p:nvPr/>
        </p:nvSpPr>
        <p:spPr>
          <a:xfrm>
            <a:off x="5729031" y="419515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Workspace-Row-API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4F56A-AADE-C6AF-C3FC-AE272A9A175B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528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A9256-7D57-0885-89F4-236D782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FBBEB-1196-3FA9-6E8A-75C5BA8A7AB9}"/>
              </a:ext>
            </a:extLst>
          </p:cNvPr>
          <p:cNvGrpSpPr/>
          <p:nvPr/>
        </p:nvGrpSpPr>
        <p:grpSpPr>
          <a:xfrm>
            <a:off x="3262314" y="2508971"/>
            <a:ext cx="783213" cy="649864"/>
            <a:chOff x="3262313" y="2334491"/>
            <a:chExt cx="1000125" cy="7966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9C034-90A1-D6FB-E4F0-77F449CA99E7}"/>
                </a:ext>
              </a:extLst>
            </p:cNvPr>
            <p:cNvCxnSpPr/>
            <p:nvPr/>
          </p:nvCxnSpPr>
          <p:spPr>
            <a:xfrm>
              <a:off x="4260273" y="2334491"/>
              <a:ext cx="0" cy="7966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C1AA3C-36A0-6D73-BD9A-8DAD0F3EC55C}"/>
                </a:ext>
              </a:extLst>
            </p:cNvPr>
            <p:cNvCxnSpPr/>
            <p:nvPr/>
          </p:nvCxnSpPr>
          <p:spPr>
            <a:xfrm flipH="1">
              <a:off x="3262313" y="3126582"/>
              <a:ext cx="10001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728A8-AF69-ABED-9996-ACF81260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EB116-AF32-AC75-BFB4-2953CB58A399}"/>
              </a:ext>
            </a:extLst>
          </p:cNvPr>
          <p:cNvGrpSpPr/>
          <p:nvPr/>
        </p:nvGrpSpPr>
        <p:grpSpPr>
          <a:xfrm>
            <a:off x="5549900" y="1984373"/>
            <a:ext cx="2174875" cy="209550"/>
            <a:chOff x="5549900" y="1984373"/>
            <a:chExt cx="2174875" cy="2095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0867D8-18AC-C8E1-960A-CFCA24BE8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00" y="1984373"/>
              <a:ext cx="0" cy="2095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B3B171-6C55-AFE0-D3E8-E739A34EFF91}"/>
                </a:ext>
              </a:extLst>
            </p:cNvPr>
            <p:cNvCxnSpPr/>
            <p:nvPr/>
          </p:nvCxnSpPr>
          <p:spPr>
            <a:xfrm>
              <a:off x="5549900" y="1987548"/>
              <a:ext cx="217487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9778A-DE7A-A4A1-1FDE-05842D763C2D}"/>
              </a:ext>
            </a:extLst>
          </p:cNvPr>
          <p:cNvCxnSpPr/>
          <p:nvPr/>
        </p:nvCxnSpPr>
        <p:spPr>
          <a:xfrm flipH="1">
            <a:off x="5757863" y="2481263"/>
            <a:ext cx="1724025" cy="0"/>
          </a:xfrm>
          <a:prstGeom prst="straightConnector1">
            <a:avLst/>
          </a:prstGeom>
          <a:ln w="12700">
            <a:solidFill>
              <a:srgbClr val="0B00E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CD0E7-13C9-2921-A29C-6D75E117DB11}"/>
              </a:ext>
            </a:extLst>
          </p:cNvPr>
          <p:cNvCxnSpPr>
            <a:cxnSpLocks/>
          </p:cNvCxnSpPr>
          <p:nvPr/>
        </p:nvCxnSpPr>
        <p:spPr>
          <a:xfrm flipH="1">
            <a:off x="5705475" y="2667000"/>
            <a:ext cx="1809751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9A08C-47D6-8FAE-4AF4-CBC392E4CEEC}"/>
              </a:ext>
            </a:extLst>
          </p:cNvPr>
          <p:cNvGrpSpPr/>
          <p:nvPr/>
        </p:nvGrpSpPr>
        <p:grpSpPr>
          <a:xfrm>
            <a:off x="5662609" y="2790826"/>
            <a:ext cx="1874047" cy="57150"/>
            <a:chOff x="5662609" y="2790826"/>
            <a:chExt cx="1874047" cy="571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21349A-9535-CDF0-30FB-AC35A3225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609" y="2795582"/>
              <a:ext cx="1452566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DE9CAC-BB2B-9DF4-83C8-64A0B4AC5BCD}"/>
                </a:ext>
              </a:extLst>
            </p:cNvPr>
            <p:cNvCxnSpPr/>
            <p:nvPr/>
          </p:nvCxnSpPr>
          <p:spPr>
            <a:xfrm>
              <a:off x="7119938" y="2790826"/>
              <a:ext cx="0" cy="5715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72FB69-8479-7B36-BDC2-CD7CD5E8E2F5}"/>
                </a:ext>
              </a:extLst>
            </p:cNvPr>
            <p:cNvCxnSpPr/>
            <p:nvPr/>
          </p:nvCxnSpPr>
          <p:spPr>
            <a:xfrm>
              <a:off x="7115175" y="2847976"/>
              <a:ext cx="421481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EA081A0-53C0-A412-64FA-63B7773126B4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081C6867-F6EF-5CC7-EA5A-442A3E95B703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BDAC2C-6E1E-4E82-1285-61AC52F107EA}"/>
              </a:ext>
            </a:extLst>
          </p:cNvPr>
          <p:cNvSpPr txBox="1"/>
          <p:nvPr/>
        </p:nvSpPr>
        <p:spPr>
          <a:xfrm>
            <a:off x="1451264" y="419298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ViewDataAPI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A3CF381-F2BD-53B8-CFA2-B81EB031C38C}"/>
              </a:ext>
            </a:extLst>
          </p:cNvPr>
          <p:cNvSpPr txBox="1"/>
          <p:nvPr/>
        </p:nvSpPr>
        <p:spPr>
          <a:xfrm>
            <a:off x="5549900" y="4170071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SelectGetAPI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AA193-F6BE-62F9-156C-20F51B567892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7048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39;p35">
            <a:extLst>
              <a:ext uri="{FF2B5EF4-FFF2-40B4-BE49-F238E27FC236}">
                <a16:creationId xmlns:a16="http://schemas.microsoft.com/office/drawing/2014/main" id="{CE107298-38ED-E2B7-FEA7-314E44EBC691}"/>
              </a:ext>
            </a:extLst>
          </p:cNvPr>
          <p:cNvSpPr txBox="1">
            <a:spLocks/>
          </p:cNvSpPr>
          <p:nvPr/>
        </p:nvSpPr>
        <p:spPr>
          <a:xfrm>
            <a:off x="720000" y="632060"/>
            <a:ext cx="7704000" cy="10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หัวข้อที่เสนอ</a:t>
            </a:r>
          </a:p>
        </p:txBody>
      </p:sp>
      <p:sp>
        <p:nvSpPr>
          <p:cNvPr id="22" name="Google Shape;749;p35">
            <a:extLst>
              <a:ext uri="{FF2B5EF4-FFF2-40B4-BE49-F238E27FC236}">
                <a16:creationId xmlns:a16="http://schemas.microsoft.com/office/drawing/2014/main" id="{9C0CF5CE-A8FF-8E31-BE91-9652B999B6A2}"/>
              </a:ext>
            </a:extLst>
          </p:cNvPr>
          <p:cNvSpPr txBox="1">
            <a:spLocks/>
          </p:cNvSpPr>
          <p:nvPr/>
        </p:nvSpPr>
        <p:spPr>
          <a:xfrm>
            <a:off x="5878095" y="3694489"/>
            <a:ext cx="79162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</a:p>
        </p:txBody>
      </p:sp>
      <p:sp>
        <p:nvSpPr>
          <p:cNvPr id="23" name="Google Shape;746;p35">
            <a:extLst>
              <a:ext uri="{FF2B5EF4-FFF2-40B4-BE49-F238E27FC236}">
                <a16:creationId xmlns:a16="http://schemas.microsoft.com/office/drawing/2014/main" id="{7505B6AA-BAD2-5085-C0EE-4CE31FD61E70}"/>
              </a:ext>
            </a:extLst>
          </p:cNvPr>
          <p:cNvSpPr txBox="1">
            <a:spLocks/>
          </p:cNvSpPr>
          <p:nvPr/>
        </p:nvSpPr>
        <p:spPr>
          <a:xfrm>
            <a:off x="5878095" y="315434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endParaRPr lang="en" sz="36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C5C0BA9F-CC41-D889-F083-8080055B670D}"/>
              </a:ext>
            </a:extLst>
          </p:cNvPr>
          <p:cNvCxnSpPr>
            <a:cxnSpLocks/>
          </p:cNvCxnSpPr>
          <p:nvPr/>
        </p:nvCxnSpPr>
        <p:spPr>
          <a:xfrm>
            <a:off x="3737264" y="1479676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746;p35">
            <a:extLst>
              <a:ext uri="{FF2B5EF4-FFF2-40B4-BE49-F238E27FC236}">
                <a16:creationId xmlns:a16="http://schemas.microsoft.com/office/drawing/2014/main" id="{0A1B7CF6-149F-BB3E-F157-ACC8591C5106}"/>
              </a:ext>
            </a:extLst>
          </p:cNvPr>
          <p:cNvSpPr txBox="1">
            <a:spLocks/>
          </p:cNvSpPr>
          <p:nvPr/>
        </p:nvSpPr>
        <p:spPr>
          <a:xfrm>
            <a:off x="2808872" y="3154345"/>
            <a:ext cx="675546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6" name="Google Shape;751;p35">
            <a:extLst>
              <a:ext uri="{FF2B5EF4-FFF2-40B4-BE49-F238E27FC236}">
                <a16:creationId xmlns:a16="http://schemas.microsoft.com/office/drawing/2014/main" id="{9E554066-9795-6CF5-6C60-A05644C5057D}"/>
              </a:ext>
            </a:extLst>
          </p:cNvPr>
          <p:cNvSpPr txBox="1">
            <a:spLocks/>
          </p:cNvSpPr>
          <p:nvPr/>
        </p:nvSpPr>
        <p:spPr>
          <a:xfrm>
            <a:off x="2262065" y="3686025"/>
            <a:ext cx="1834319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</a:p>
        </p:txBody>
      </p:sp>
      <p:sp>
        <p:nvSpPr>
          <p:cNvPr id="27" name="Google Shape;746;p35">
            <a:extLst>
              <a:ext uri="{FF2B5EF4-FFF2-40B4-BE49-F238E27FC236}">
                <a16:creationId xmlns:a16="http://schemas.microsoft.com/office/drawing/2014/main" id="{170ACACD-B599-CD05-DEC4-43EFF2AA704E}"/>
              </a:ext>
            </a:extLst>
          </p:cNvPr>
          <p:cNvSpPr txBox="1">
            <a:spLocks/>
          </p:cNvSpPr>
          <p:nvPr/>
        </p:nvSpPr>
        <p:spPr>
          <a:xfrm>
            <a:off x="1522693" y="1833577"/>
            <a:ext cx="577154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8" name="Google Shape;751;p35">
            <a:extLst>
              <a:ext uri="{FF2B5EF4-FFF2-40B4-BE49-F238E27FC236}">
                <a16:creationId xmlns:a16="http://schemas.microsoft.com/office/drawing/2014/main" id="{3855F4D6-2B44-380D-06F1-A2818B2E8B9D}"/>
              </a:ext>
            </a:extLst>
          </p:cNvPr>
          <p:cNvSpPr txBox="1">
            <a:spLocks/>
          </p:cNvSpPr>
          <p:nvPr/>
        </p:nvSpPr>
        <p:spPr>
          <a:xfrm>
            <a:off x="903159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</a:p>
        </p:txBody>
      </p:sp>
      <p:sp>
        <p:nvSpPr>
          <p:cNvPr id="29" name="Google Shape;746;p35">
            <a:extLst>
              <a:ext uri="{FF2B5EF4-FFF2-40B4-BE49-F238E27FC236}">
                <a16:creationId xmlns:a16="http://schemas.microsoft.com/office/drawing/2014/main" id="{31032295-DEE7-D282-5185-2B0832E28311}"/>
              </a:ext>
            </a:extLst>
          </p:cNvPr>
          <p:cNvSpPr txBox="1">
            <a:spLocks/>
          </p:cNvSpPr>
          <p:nvPr/>
        </p:nvSpPr>
        <p:spPr>
          <a:xfrm>
            <a:off x="4283422" y="1854596"/>
            <a:ext cx="76656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9D164CA2-FFC7-3176-C32B-F23EDC24DBA1}"/>
              </a:ext>
            </a:extLst>
          </p:cNvPr>
          <p:cNvSpPr txBox="1">
            <a:spLocks/>
          </p:cNvSpPr>
          <p:nvPr/>
        </p:nvSpPr>
        <p:spPr>
          <a:xfrm>
            <a:off x="3320810" y="2418682"/>
            <a:ext cx="249086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วิธีการแก้ไขปัญหา</a:t>
            </a:r>
          </a:p>
        </p:txBody>
      </p:sp>
      <p:sp>
        <p:nvSpPr>
          <p:cNvPr id="31" name="Google Shape;746;p35">
            <a:extLst>
              <a:ext uri="{FF2B5EF4-FFF2-40B4-BE49-F238E27FC236}">
                <a16:creationId xmlns:a16="http://schemas.microsoft.com/office/drawing/2014/main" id="{B17B05B9-90ED-EE76-75DF-2D6C1FD02C9D}"/>
              </a:ext>
            </a:extLst>
          </p:cNvPr>
          <p:cNvSpPr txBox="1">
            <a:spLocks/>
          </p:cNvSpPr>
          <p:nvPr/>
        </p:nvSpPr>
        <p:spPr>
          <a:xfrm>
            <a:off x="6996512" y="1916894"/>
            <a:ext cx="69490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2" name="Google Shape;751;p35">
            <a:extLst>
              <a:ext uri="{FF2B5EF4-FFF2-40B4-BE49-F238E27FC236}">
                <a16:creationId xmlns:a16="http://schemas.microsoft.com/office/drawing/2014/main" id="{2DCC2E4D-3423-10C0-5EF3-809AA8B013C2}"/>
              </a:ext>
            </a:extLst>
          </p:cNvPr>
          <p:cNvSpPr txBox="1">
            <a:spLocks/>
          </p:cNvSpPr>
          <p:nvPr/>
        </p:nvSpPr>
        <p:spPr>
          <a:xfrm>
            <a:off x="6688893" y="2422446"/>
            <a:ext cx="1310145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3B34E-B3EB-57D6-F59F-58051188B9DE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1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D2018-DFB4-9BAF-ED8D-C11A5A3190A0}"/>
              </a:ext>
            </a:extLst>
          </p:cNvPr>
          <p:cNvGrpSpPr/>
          <p:nvPr/>
        </p:nvGrpSpPr>
        <p:grpSpPr>
          <a:xfrm>
            <a:off x="1712119" y="2022767"/>
            <a:ext cx="2043113" cy="879978"/>
            <a:chOff x="1712119" y="2035967"/>
            <a:chExt cx="2043113" cy="8667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477C2-2919-A533-45CD-96FB4C375F1E}"/>
                </a:ext>
              </a:extLst>
            </p:cNvPr>
            <p:cNvCxnSpPr/>
            <p:nvPr/>
          </p:nvCxnSpPr>
          <p:spPr>
            <a:xfrm>
              <a:off x="1712119" y="2897981"/>
              <a:ext cx="12668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A2E055-7661-EC86-CF2E-9D597A11A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181" y="2040731"/>
              <a:ext cx="0" cy="862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A3C1D-01AD-7B05-BE11-A32A21EBE49A}"/>
                </a:ext>
              </a:extLst>
            </p:cNvPr>
            <p:cNvCxnSpPr/>
            <p:nvPr/>
          </p:nvCxnSpPr>
          <p:spPr>
            <a:xfrm>
              <a:off x="2969420" y="2035967"/>
              <a:ext cx="785812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99335B-BBCC-914F-9AD4-3838D98473A5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4AA52B-16EF-0A9D-E462-BBD590EBFF0A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2A3780-EACD-7770-DABB-5B78C3D501D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48963A-BE51-ABE5-4DF8-019750E79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SelectPostAPI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220691" y="417218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Preview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F4A13-9CC4-A43B-9C61-DB743407ABD9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92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1442F-6912-8BD8-3247-E27B55407C8F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459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879273" y="4124606"/>
            <a:ext cx="1527464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711BA-A1E5-3DB0-7895-9ADD61324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8" y="1501801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45015C-A37A-B13F-208C-67BB54DC2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503" y="1509422"/>
            <a:ext cx="3677603" cy="2615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D5CAC8-B93A-823F-8D54-6A8AC0A5C78B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22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180610-B962-0682-FBE4-2DFEC010E487}"/>
              </a:ext>
            </a:extLst>
          </p:cNvPr>
          <p:cNvSpPr txBox="1"/>
          <p:nvPr/>
        </p:nvSpPr>
        <p:spPr>
          <a:xfrm>
            <a:off x="2188868" y="412976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33EA1E-9DA8-AF37-7F9F-76B606CE44D8}"/>
              </a:ext>
            </a:extLst>
          </p:cNvPr>
          <p:cNvSpPr txBox="1"/>
          <p:nvPr/>
        </p:nvSpPr>
        <p:spPr>
          <a:xfrm>
            <a:off x="6270647" y="41325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Folder</a:t>
            </a:r>
          </a:p>
        </p:txBody>
      </p:sp>
    </p:spTree>
    <p:extLst>
      <p:ext uri="{BB962C8B-B14F-4D97-AF65-F5344CB8AC3E}">
        <p14:creationId xmlns:p14="http://schemas.microsoft.com/office/powerpoint/2010/main" val="10510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172202" y="4172188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F5C678-40DB-BCDA-A6C4-773887B0EBC2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23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EE68596-6C1F-7187-6295-22B330BC671E}"/>
              </a:ext>
            </a:extLst>
          </p:cNvPr>
          <p:cNvSpPr txBox="1"/>
          <p:nvPr/>
        </p:nvSpPr>
        <p:spPr>
          <a:xfrm>
            <a:off x="2108197" y="411698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35865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ECC62C-CFC4-5B88-ED9E-04499310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3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ADA18C-5416-2C39-94F2-DAEE4599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076BD4-10A1-3803-7F2D-5474D6093FD4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7DD0AB-820D-0D53-87B5-1B2834E5162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1C4E6D-FEBE-CA2F-EB20-304B5F7E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3C1161-358F-ABDC-952B-9C5E9E73D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B4780C-1466-6050-7E5D-BF67C139197D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48FC6ED-8386-9DB4-A799-5447FCE807C7}"/>
              </a:ext>
            </a:extLst>
          </p:cNvPr>
          <p:cNvSpPr txBox="1"/>
          <p:nvPr/>
        </p:nvSpPr>
        <p:spPr>
          <a:xfrm>
            <a:off x="1839381" y="4177135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DF25B1B-968D-E2DC-1A93-74A1A8A82653}"/>
              </a:ext>
            </a:extLst>
          </p:cNvPr>
          <p:cNvSpPr txBox="1"/>
          <p:nvPr/>
        </p:nvSpPr>
        <p:spPr>
          <a:xfrm>
            <a:off x="6222271" y="4124606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-Row</a:t>
            </a:r>
          </a:p>
        </p:txBody>
      </p:sp>
    </p:spTree>
    <p:extLst>
      <p:ext uri="{BB962C8B-B14F-4D97-AF65-F5344CB8AC3E}">
        <p14:creationId xmlns:p14="http://schemas.microsoft.com/office/powerpoint/2010/main" val="334907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C613EA-3012-4B7C-121F-688838956E0F}"/>
              </a:ext>
            </a:extLst>
          </p:cNvPr>
          <p:cNvGrpSpPr/>
          <p:nvPr/>
        </p:nvGrpSpPr>
        <p:grpSpPr>
          <a:xfrm>
            <a:off x="3737263" y="4124606"/>
            <a:ext cx="1669473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9BE06E-D237-B952-6AA6-5C1CB1371C0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6E5ED3-7BDC-2360-665F-53D12D676B31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541F86-B2AA-FC7A-96A1-2A6D8005E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74A3C3-3D90-B11E-44C0-5631B3A67505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25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00338ACD-2EC6-0AE0-3CF8-8851A631DE38}"/>
              </a:ext>
            </a:extLst>
          </p:cNvPr>
          <p:cNvSpPr txBox="1"/>
          <p:nvPr/>
        </p:nvSpPr>
        <p:spPr>
          <a:xfrm>
            <a:off x="6222271" y="412460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-Col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F12CA02-E875-792C-D8A4-ACCBBD5523FC}"/>
              </a:ext>
            </a:extLst>
          </p:cNvPr>
          <p:cNvSpPr txBox="1"/>
          <p:nvPr/>
        </p:nvSpPr>
        <p:spPr>
          <a:xfrm>
            <a:off x="1899805" y="416837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</a:t>
            </a:r>
          </a:p>
        </p:txBody>
      </p:sp>
    </p:spTree>
    <p:extLst>
      <p:ext uri="{BB962C8B-B14F-4D97-AF65-F5344CB8AC3E}">
        <p14:creationId xmlns:p14="http://schemas.microsoft.com/office/powerpoint/2010/main" val="296195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1DB5C-D2F5-5390-873B-023EC3C70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5DF963-CC3D-578C-E389-CC147F2439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D225D4-C2A2-55F0-8A2C-08043C4CED18}"/>
              </a:ext>
            </a:extLst>
          </p:cNvPr>
          <p:cNvGrpSpPr/>
          <p:nvPr/>
        </p:nvGrpSpPr>
        <p:grpSpPr>
          <a:xfrm>
            <a:off x="3934691" y="4124606"/>
            <a:ext cx="1472046" cy="402944"/>
            <a:chOff x="2895600" y="4124606"/>
            <a:chExt cx="3721100" cy="4029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F86DD7-52A7-857B-968B-2E8F7740F5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CDE98-D3C3-50CF-6183-442725BE197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2CD3852-379D-B432-7FF2-C43A429DB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253784-4AF0-1A82-AFD1-37FF60E521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26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70DFF99-E0AE-9745-519E-ED2AFA601E3C}"/>
              </a:ext>
            </a:extLst>
          </p:cNvPr>
          <p:cNvSpPr txBox="1"/>
          <p:nvPr/>
        </p:nvSpPr>
        <p:spPr>
          <a:xfrm>
            <a:off x="6220691" y="413427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Img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44EAF4C-44CA-AC8D-940A-3CFA5ABBD222}"/>
              </a:ext>
            </a:extLst>
          </p:cNvPr>
          <p:cNvSpPr txBox="1"/>
          <p:nvPr/>
        </p:nvSpPr>
        <p:spPr>
          <a:xfrm>
            <a:off x="1671589" y="4124605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Workspace-Row-Col-Image</a:t>
            </a:r>
          </a:p>
        </p:txBody>
      </p:sp>
    </p:spTree>
    <p:extLst>
      <p:ext uri="{BB962C8B-B14F-4D97-AF65-F5344CB8AC3E}">
        <p14:creationId xmlns:p14="http://schemas.microsoft.com/office/powerpoint/2010/main" val="161334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C3E83B6-1DA3-98FF-7A52-1C5CCC91ECF6}"/>
              </a:ext>
            </a:extLst>
          </p:cNvPr>
          <p:cNvSpPr/>
          <p:nvPr/>
        </p:nvSpPr>
        <p:spPr>
          <a:xfrm>
            <a:off x="1457614" y="1363232"/>
            <a:ext cx="6474691" cy="33542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" name="Google Shape;739;p35">
            <a:extLst>
              <a:ext uri="{FF2B5EF4-FFF2-40B4-BE49-F238E27FC236}">
                <a16:creationId xmlns:a16="http://schemas.microsoft.com/office/drawing/2014/main" id="{949FD154-3FA8-78C2-D4E1-5BE59C117FA7}"/>
              </a:ext>
            </a:extLst>
          </p:cNvPr>
          <p:cNvSpPr txBox="1">
            <a:spLocks/>
          </p:cNvSpPr>
          <p:nvPr/>
        </p:nvSpPr>
        <p:spPr>
          <a:xfrm>
            <a:off x="2217104" y="573995"/>
            <a:ext cx="47097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3 TIER SOFTWARE ARCHITECTURE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DD8C4-F395-70EB-D256-1E5F2DFB515B}"/>
              </a:ext>
            </a:extLst>
          </p:cNvPr>
          <p:cNvCxnSpPr>
            <a:cxnSpLocks/>
          </p:cNvCxnSpPr>
          <p:nvPr/>
        </p:nvCxnSpPr>
        <p:spPr>
          <a:xfrm>
            <a:off x="3414956" y="1147647"/>
            <a:ext cx="21809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E3EBD-7B30-6971-08FB-808BB2C321ED}"/>
              </a:ext>
            </a:extLst>
          </p:cNvPr>
          <p:cNvSpPr/>
          <p:nvPr/>
        </p:nvSpPr>
        <p:spPr>
          <a:xfrm>
            <a:off x="1626301" y="1456534"/>
            <a:ext cx="5266324" cy="8807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E4ABF-DF0E-D553-09C1-1788A0E97892}"/>
              </a:ext>
            </a:extLst>
          </p:cNvPr>
          <p:cNvSpPr/>
          <p:nvPr/>
        </p:nvSpPr>
        <p:spPr>
          <a:xfrm>
            <a:off x="1618231" y="2612766"/>
            <a:ext cx="5266324" cy="8479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94CDAA-9474-A883-164F-F18B34AC0113}"/>
              </a:ext>
            </a:extLst>
          </p:cNvPr>
          <p:cNvSpPr/>
          <p:nvPr/>
        </p:nvSpPr>
        <p:spPr>
          <a:xfrm>
            <a:off x="1618231" y="3747279"/>
            <a:ext cx="5266324" cy="8700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Google Shape;867;p37">
            <a:extLst>
              <a:ext uri="{FF2B5EF4-FFF2-40B4-BE49-F238E27FC236}">
                <a16:creationId xmlns:a16="http://schemas.microsoft.com/office/drawing/2014/main" id="{2E78C38F-88E7-137E-B9BC-4207A408F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985" y="1551358"/>
            <a:ext cx="795280" cy="48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App </a:t>
            </a:r>
            <a:b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  <a:endParaRPr sz="1700" b="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9" name="Google Shape;867;p37">
            <a:extLst>
              <a:ext uri="{FF2B5EF4-FFF2-40B4-BE49-F238E27FC236}">
                <a16:creationId xmlns:a16="http://schemas.microsoft.com/office/drawing/2014/main" id="{220543EF-EF69-F446-6E66-A05D616DD38C}"/>
              </a:ext>
            </a:extLst>
          </p:cNvPr>
          <p:cNvSpPr txBox="1">
            <a:spLocks/>
          </p:cNvSpPr>
          <p:nvPr/>
        </p:nvSpPr>
        <p:spPr>
          <a:xfrm>
            <a:off x="1399814" y="2680159"/>
            <a:ext cx="1158144" cy="4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Service </a:t>
            </a:r>
          </a:p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sp>
        <p:nvSpPr>
          <p:cNvPr id="20" name="Google Shape;867;p37">
            <a:extLst>
              <a:ext uri="{FF2B5EF4-FFF2-40B4-BE49-F238E27FC236}">
                <a16:creationId xmlns:a16="http://schemas.microsoft.com/office/drawing/2014/main" id="{A5EAFFC2-03CC-F909-5E6E-3F22DD3EA86B}"/>
              </a:ext>
            </a:extLst>
          </p:cNvPr>
          <p:cNvSpPr txBox="1">
            <a:spLocks/>
          </p:cNvSpPr>
          <p:nvPr/>
        </p:nvSpPr>
        <p:spPr>
          <a:xfrm>
            <a:off x="1219905" y="3845876"/>
            <a:ext cx="1484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Data </a:t>
            </a:r>
          </a:p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F85570-9291-F85A-A381-E286C8BBB1D7}"/>
              </a:ext>
            </a:extLst>
          </p:cNvPr>
          <p:cNvGrpSpPr/>
          <p:nvPr/>
        </p:nvGrpSpPr>
        <p:grpSpPr>
          <a:xfrm>
            <a:off x="2203887" y="1490751"/>
            <a:ext cx="4482011" cy="722209"/>
            <a:chOff x="2685947" y="1111816"/>
            <a:chExt cx="4981149" cy="12252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499886-045F-DC21-996A-F38AFDF1F00D}"/>
                </a:ext>
              </a:extLst>
            </p:cNvPr>
            <p:cNvSpPr/>
            <p:nvPr/>
          </p:nvSpPr>
          <p:spPr>
            <a:xfrm>
              <a:off x="2820491" y="1357538"/>
              <a:ext cx="4846605" cy="9795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22" name="Google Shape;867;p37">
              <a:extLst>
                <a:ext uri="{FF2B5EF4-FFF2-40B4-BE49-F238E27FC236}">
                  <a16:creationId xmlns:a16="http://schemas.microsoft.com/office/drawing/2014/main" id="{BFDFB240-6633-C61D-40D0-72B7DDAE3CDE}"/>
                </a:ext>
              </a:extLst>
            </p:cNvPr>
            <p:cNvSpPr txBox="1">
              <a:spLocks/>
            </p:cNvSpPr>
            <p:nvPr/>
          </p:nvSpPr>
          <p:spPr>
            <a:xfrm>
              <a:off x="4106771" y="1111816"/>
              <a:ext cx="2288920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Web Application</a:t>
              </a:r>
            </a:p>
          </p:txBody>
        </p:sp>
        <p:sp>
          <p:nvSpPr>
            <p:cNvPr id="23" name="Google Shape;867;p37">
              <a:extLst>
                <a:ext uri="{FF2B5EF4-FFF2-40B4-BE49-F238E27FC236}">
                  <a16:creationId xmlns:a16="http://schemas.microsoft.com/office/drawing/2014/main" id="{390B205C-B160-5F8A-DC1F-2C8C5B7ADD02}"/>
                </a:ext>
              </a:extLst>
            </p:cNvPr>
            <p:cNvSpPr txBox="1">
              <a:spLocks/>
            </p:cNvSpPr>
            <p:nvPr/>
          </p:nvSpPr>
          <p:spPr>
            <a:xfrm>
              <a:off x="2685947" y="1670091"/>
              <a:ext cx="64437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UI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C4F086-D1A5-5312-88C7-CBC17E667D97}"/>
              </a:ext>
            </a:extLst>
          </p:cNvPr>
          <p:cNvGrpSpPr/>
          <p:nvPr/>
        </p:nvGrpSpPr>
        <p:grpSpPr>
          <a:xfrm>
            <a:off x="2177542" y="2594825"/>
            <a:ext cx="4508357" cy="750443"/>
            <a:chOff x="2634971" y="2210538"/>
            <a:chExt cx="5010429" cy="11514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44A77A-9886-A2E3-20A6-643DBCB6B376}"/>
                </a:ext>
              </a:extLst>
            </p:cNvPr>
            <p:cNvSpPr/>
            <p:nvPr/>
          </p:nvSpPr>
          <p:spPr>
            <a:xfrm>
              <a:off x="2798795" y="2430252"/>
              <a:ext cx="4846605" cy="931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0" name="Google Shape;867;p37">
              <a:extLst>
                <a:ext uri="{FF2B5EF4-FFF2-40B4-BE49-F238E27FC236}">
                  <a16:creationId xmlns:a16="http://schemas.microsoft.com/office/drawing/2014/main" id="{8C319C4D-202C-AD70-5EB1-534344C206C0}"/>
                </a:ext>
              </a:extLst>
            </p:cNvPr>
            <p:cNvSpPr txBox="1">
              <a:spLocks/>
            </p:cNvSpPr>
            <p:nvPr/>
          </p:nvSpPr>
          <p:spPr>
            <a:xfrm>
              <a:off x="4069761" y="2210538"/>
              <a:ext cx="228892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Service / App</a:t>
              </a:r>
            </a:p>
          </p:txBody>
        </p:sp>
        <p:sp>
          <p:nvSpPr>
            <p:cNvPr id="32" name="Google Shape;867;p37">
              <a:extLst>
                <a:ext uri="{FF2B5EF4-FFF2-40B4-BE49-F238E27FC236}">
                  <a16:creationId xmlns:a16="http://schemas.microsoft.com/office/drawing/2014/main" id="{4A4126B2-C7F8-1EB3-F51A-9F52EEE99A86}"/>
                </a:ext>
              </a:extLst>
            </p:cNvPr>
            <p:cNvSpPr txBox="1">
              <a:spLocks/>
            </p:cNvSpPr>
            <p:nvPr/>
          </p:nvSpPr>
          <p:spPr>
            <a:xfrm>
              <a:off x="2634971" y="2789334"/>
              <a:ext cx="7815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API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4408D-851A-A5AD-0066-5FBB557261F9}"/>
              </a:ext>
            </a:extLst>
          </p:cNvPr>
          <p:cNvGrpSpPr/>
          <p:nvPr/>
        </p:nvGrpSpPr>
        <p:grpSpPr>
          <a:xfrm>
            <a:off x="2150060" y="3731549"/>
            <a:ext cx="4535838" cy="782947"/>
            <a:chOff x="2567465" y="3221674"/>
            <a:chExt cx="5049788" cy="12374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7E25B-E798-5C55-F942-00D6287C8AB8}"/>
                </a:ext>
              </a:extLst>
            </p:cNvPr>
            <p:cNvSpPr/>
            <p:nvPr/>
          </p:nvSpPr>
          <p:spPr>
            <a:xfrm>
              <a:off x="2770648" y="3485147"/>
              <a:ext cx="4846605" cy="964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1" name="Google Shape;867;p37">
              <a:extLst>
                <a:ext uri="{FF2B5EF4-FFF2-40B4-BE49-F238E27FC236}">
                  <a16:creationId xmlns:a16="http://schemas.microsoft.com/office/drawing/2014/main" id="{5F493ABB-FA6D-0844-3B2A-5F419D1C2966}"/>
                </a:ext>
              </a:extLst>
            </p:cNvPr>
            <p:cNvSpPr txBox="1">
              <a:spLocks/>
            </p:cNvSpPr>
            <p:nvPr/>
          </p:nvSpPr>
          <p:spPr>
            <a:xfrm>
              <a:off x="4119372" y="3221674"/>
              <a:ext cx="2288920" cy="57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Data Storage</a:t>
              </a:r>
            </a:p>
          </p:txBody>
        </p:sp>
        <p:sp>
          <p:nvSpPr>
            <p:cNvPr id="43" name="Google Shape;867;p37">
              <a:extLst>
                <a:ext uri="{FF2B5EF4-FFF2-40B4-BE49-F238E27FC236}">
                  <a16:creationId xmlns:a16="http://schemas.microsoft.com/office/drawing/2014/main" id="{3EA3AE0D-B2E0-3E65-1D94-E9FBAE358E1B}"/>
                </a:ext>
              </a:extLst>
            </p:cNvPr>
            <p:cNvSpPr txBox="1">
              <a:spLocks/>
            </p:cNvSpPr>
            <p:nvPr/>
          </p:nvSpPr>
          <p:spPr>
            <a:xfrm>
              <a:off x="2567465" y="3886383"/>
              <a:ext cx="844079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34E544-2A70-E781-B455-B6BE3FEF9EA2}"/>
              </a:ext>
            </a:extLst>
          </p:cNvPr>
          <p:cNvGrpSpPr/>
          <p:nvPr/>
        </p:nvGrpSpPr>
        <p:grpSpPr>
          <a:xfrm>
            <a:off x="6993940" y="1478143"/>
            <a:ext cx="740808" cy="3139156"/>
            <a:chOff x="7793338" y="1301279"/>
            <a:chExt cx="700918" cy="33412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89545E-1E82-0CF2-BB62-B39CEFFDBAE7}"/>
                </a:ext>
              </a:extLst>
            </p:cNvPr>
            <p:cNvSpPr/>
            <p:nvPr/>
          </p:nvSpPr>
          <p:spPr>
            <a:xfrm>
              <a:off x="7793338" y="1301279"/>
              <a:ext cx="700918" cy="33412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53" name="Google Shape;867;p37">
              <a:extLst>
                <a:ext uri="{FF2B5EF4-FFF2-40B4-BE49-F238E27FC236}">
                  <a16:creationId xmlns:a16="http://schemas.microsoft.com/office/drawing/2014/main" id="{E746F734-C83E-1BDD-9DF2-91EB15981F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88383" y="2653913"/>
              <a:ext cx="132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Security</a:t>
              </a:r>
            </a:p>
          </p:txBody>
        </p:sp>
      </p:grpSp>
      <p:pic>
        <p:nvPicPr>
          <p:cNvPr id="2" name="Picture 28">
            <a:extLst>
              <a:ext uri="{FF2B5EF4-FFF2-40B4-BE49-F238E27FC236}">
                <a16:creationId xmlns:a16="http://schemas.microsoft.com/office/drawing/2014/main" id="{EC702FC2-477A-B63B-3F47-DD0228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1" y="1870980"/>
            <a:ext cx="914400" cy="307057"/>
          </a:xfrm>
          <a:prstGeom prst="rect">
            <a:avLst/>
          </a:prstGeom>
        </p:spPr>
      </p:pic>
      <p:pic>
        <p:nvPicPr>
          <p:cNvPr id="4" name="Picture 32">
            <a:extLst>
              <a:ext uri="{FF2B5EF4-FFF2-40B4-BE49-F238E27FC236}">
                <a16:creationId xmlns:a16="http://schemas.microsoft.com/office/drawing/2014/main" id="{F83B7F44-BA0B-3BDE-2434-BD12FF14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5986"/>
            <a:ext cx="914400" cy="475058"/>
          </a:xfrm>
          <a:prstGeom prst="rect">
            <a:avLst/>
          </a:prstGeom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D20344F5-B125-ED69-4DC4-8D69B9D0F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243" y="4190668"/>
            <a:ext cx="460735" cy="2757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D1CE35-1B65-E62C-111A-E7CC3C8E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4" y="2872140"/>
            <a:ext cx="1090895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33312-898E-690C-6230-F0068EBE84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88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963999" y="818198"/>
            <a:ext cx="2694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Use Case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1562100" y="1435203"/>
            <a:ext cx="1498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627-094A-66DB-6568-364431A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38350"/>
            <a:ext cx="2921000" cy="2921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A7D493-46B8-39F2-8889-A5915A5E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0" y="695626"/>
            <a:ext cx="3273671" cy="40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6BFEA-70E9-AB9E-2A7E-1B229B603226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7828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ER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3962400" y="1107780"/>
            <a:ext cx="122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440DA3-8CD5-9A9C-2CE5-A8CC32E5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3" y="1365214"/>
            <a:ext cx="5025601" cy="325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DF327-0281-CBE5-EACD-3FD1CD6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3105150" cy="310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CC844-559A-B97D-FBD1-28F20D92ED47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8952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892325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01.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ที่มาและปัญหา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4F9A8-646C-D2CD-BA96-B7F4B70D4B0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05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04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en-US" dirty="0" err="1">
                <a:latin typeface="ThaiSans Neue UltBd" pitchFamily="2" charset="-34"/>
                <a:cs typeface="ThaiSans Neue UltBd" pitchFamily="2" charset="-34"/>
              </a:rPr>
              <a:t>การพัฒนา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AB2E-E448-14E5-0607-5C2330314500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5626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4562CD-E4B4-0395-D744-B48CF93CCAEC}"/>
              </a:ext>
            </a:extLst>
          </p:cNvPr>
          <p:cNvSpPr txBox="1">
            <a:spLocks/>
          </p:cNvSpPr>
          <p:nvPr/>
        </p:nvSpPr>
        <p:spPr>
          <a:xfrm>
            <a:off x="6521189" y="2855605"/>
            <a:ext cx="217298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Web Appilcation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915C7-6D9B-F128-8322-E59C11725F9F}"/>
              </a:ext>
            </a:extLst>
          </p:cNvPr>
          <p:cNvSpPr txBox="1">
            <a:spLocks/>
          </p:cNvSpPr>
          <p:nvPr/>
        </p:nvSpPr>
        <p:spPr>
          <a:xfrm>
            <a:off x="2520523" y="2864193"/>
            <a:ext cx="1987552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Development</a:t>
            </a:r>
            <a:endParaRPr lang="en-US" sz="20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874B98-5520-34D0-5952-25B080DD313E}"/>
              </a:ext>
            </a:extLst>
          </p:cNvPr>
          <p:cNvSpPr txBox="1">
            <a:spLocks/>
          </p:cNvSpPr>
          <p:nvPr/>
        </p:nvSpPr>
        <p:spPr>
          <a:xfrm>
            <a:off x="4579158" y="2864193"/>
            <a:ext cx="1987552" cy="5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CI/CD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11BC2-1D18-1AFA-427A-4E9670FDBFCD}"/>
              </a:ext>
            </a:extLst>
          </p:cNvPr>
          <p:cNvSpPr txBox="1">
            <a:spLocks/>
          </p:cNvSpPr>
          <p:nvPr/>
        </p:nvSpPr>
        <p:spPr>
          <a:xfrm>
            <a:off x="822265" y="2807978"/>
            <a:ext cx="1327269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Design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9" name="Picture 8" descr="A picture containing circle, screenshot, control panel, gauge&#10;&#10;Description automatically generated">
            <a:extLst>
              <a:ext uri="{FF2B5EF4-FFF2-40B4-BE49-F238E27FC236}">
                <a16:creationId xmlns:a16="http://schemas.microsoft.com/office/drawing/2014/main" id="{85F54C3A-5D9A-2C78-515C-78EC220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2063"/>
            <a:ext cx="7315200" cy="15137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60DDE4-377E-7132-5EC8-89BBE0C103B1}"/>
              </a:ext>
            </a:extLst>
          </p:cNvPr>
          <p:cNvSpPr/>
          <p:nvPr/>
        </p:nvSpPr>
        <p:spPr>
          <a:xfrm>
            <a:off x="1109662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DCFA7-C39C-8CC1-98A5-1AF84ABB653E}"/>
              </a:ext>
            </a:extLst>
          </p:cNvPr>
          <p:cNvSpPr/>
          <p:nvPr/>
        </p:nvSpPr>
        <p:spPr>
          <a:xfrm>
            <a:off x="3151513" y="167353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856E0-66D9-6811-154B-46430EFDDB2F}"/>
              </a:ext>
            </a:extLst>
          </p:cNvPr>
          <p:cNvSpPr/>
          <p:nvPr/>
        </p:nvSpPr>
        <p:spPr>
          <a:xfrm>
            <a:off x="5182031" y="1683801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76A460-EB5E-1A64-433F-0D9CA383A4F1}"/>
              </a:ext>
            </a:extLst>
          </p:cNvPr>
          <p:cNvSpPr/>
          <p:nvPr/>
        </p:nvSpPr>
        <p:spPr>
          <a:xfrm>
            <a:off x="7212549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with a pen and mountains&#10;&#10;Description automatically generated with medium confidence">
            <a:extLst>
              <a:ext uri="{FF2B5EF4-FFF2-40B4-BE49-F238E27FC236}">
                <a16:creationId xmlns:a16="http://schemas.microsoft.com/office/drawing/2014/main" id="{19FC906F-76FA-C6BE-CAA2-3104F91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18102"/>
            <a:ext cx="457200" cy="457200"/>
          </a:xfrm>
          <a:prstGeom prst="rect">
            <a:avLst/>
          </a:prstGeom>
        </p:spPr>
      </p:pic>
      <p:pic>
        <p:nvPicPr>
          <p:cNvPr id="18" name="Picture 17" descr="A magnifying glass and graph&#10;&#10;Description automatically generated with medium confidence">
            <a:extLst>
              <a:ext uri="{FF2B5EF4-FFF2-40B4-BE49-F238E27FC236}">
                <a16:creationId xmlns:a16="http://schemas.microsoft.com/office/drawing/2014/main" id="{62C40590-47B4-2802-8AD3-1A45734A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28926"/>
            <a:ext cx="457200" cy="457200"/>
          </a:xfrm>
          <a:prstGeom prst="rect">
            <a:avLst/>
          </a:prstGeom>
        </p:spPr>
      </p:pic>
      <p:pic>
        <p:nvPicPr>
          <p:cNvPr id="22" name="Picture 21" descr="A picture containing screenshot, circle, graphics, font&#10;&#10;Description automatically generated">
            <a:extLst>
              <a:ext uri="{FF2B5EF4-FFF2-40B4-BE49-F238E27FC236}">
                <a16:creationId xmlns:a16="http://schemas.microsoft.com/office/drawing/2014/main" id="{9B438772-E6EC-F1AB-3441-32F6CE1C7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75" y="1838451"/>
            <a:ext cx="457200" cy="457200"/>
          </a:xfrm>
          <a:prstGeom prst="rect">
            <a:avLst/>
          </a:prstGeom>
        </p:spPr>
      </p:pic>
      <p:pic>
        <p:nvPicPr>
          <p:cNvPr id="24" name="Picture 2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05E04C04-8B5F-4A67-24A3-9958ABA3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3" y="1838451"/>
            <a:ext cx="457200" cy="457200"/>
          </a:xfrm>
          <a:prstGeom prst="rect">
            <a:avLst/>
          </a:prstGeom>
        </p:spPr>
      </p:pic>
      <p:sp>
        <p:nvSpPr>
          <p:cNvPr id="25" name="Google Shape;739;p35">
            <a:extLst>
              <a:ext uri="{FF2B5EF4-FFF2-40B4-BE49-F238E27FC236}">
                <a16:creationId xmlns:a16="http://schemas.microsoft.com/office/drawing/2014/main" id="{41EBC565-FD1D-6097-2C14-D7DD75E86589}"/>
              </a:ext>
            </a:extLst>
          </p:cNvPr>
          <p:cNvSpPr txBox="1">
            <a:spLocks/>
          </p:cNvSpPr>
          <p:nvPr/>
        </p:nvSpPr>
        <p:spPr>
          <a:xfrm>
            <a:off x="720000" y="580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ขั้นตอนการพัฒนา</a:t>
            </a:r>
            <a:endParaRPr lang="th-TH" sz="32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813C32-109F-97EB-E06D-F6E6E5A97FF5}"/>
              </a:ext>
            </a:extLst>
          </p:cNvPr>
          <p:cNvCxnSpPr>
            <a:cxnSpLocks/>
          </p:cNvCxnSpPr>
          <p:nvPr/>
        </p:nvCxnSpPr>
        <p:spPr>
          <a:xfrm flipV="1">
            <a:off x="3635169" y="1149666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Figma Vector Logo - Download Free SVG Icon | Worldvectorlogo">
            <a:extLst>
              <a:ext uri="{FF2B5EF4-FFF2-40B4-BE49-F238E27FC236}">
                <a16:creationId xmlns:a16="http://schemas.microsoft.com/office/drawing/2014/main" id="{1E0FCF76-FB90-5A7C-B9AD-57C765F63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939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5D7000-7354-969D-D027-0840C050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509043"/>
            <a:ext cx="914400" cy="252008"/>
          </a:xfrm>
          <a:prstGeom prst="rect">
            <a:avLst/>
          </a:prstGeom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E3978C1F-49DE-8E6E-CF20-EFC7EFB3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942979"/>
            <a:ext cx="914400" cy="4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4EAAB-9CDA-05E6-5639-F58173C98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769" y="3458115"/>
            <a:ext cx="914400" cy="3070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29C3A-9F7A-9E71-F616-765201612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646" y="3407102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7069-8378-631B-271E-68521CB37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350" y="3868565"/>
            <a:ext cx="914400" cy="4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84B2FB-C1CE-9D68-87CC-7167F1753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59" y="347103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396FE-5AC1-DB41-AAF1-DC70BF14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768" y="4075073"/>
            <a:ext cx="457200" cy="2736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B289C-8DF9-6668-D44F-196BA1EE03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4812" y="3615049"/>
            <a:ext cx="625742" cy="6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9E6C2-BC09-DE2E-02EA-6D849B748FD8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7828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5.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สรุป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723E-7474-D7F7-93CA-C23FD7D905E2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9453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7978C969-B7E4-074C-0373-A8348EE78C6B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สิ่งที่ได้ทำไปแล้ว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1461A-502E-0F5C-6E5C-0E1122760465}"/>
              </a:ext>
            </a:extLst>
          </p:cNvPr>
          <p:cNvCxnSpPr>
            <a:cxnSpLocks/>
          </p:cNvCxnSpPr>
          <p:nvPr/>
        </p:nvCxnSpPr>
        <p:spPr>
          <a:xfrm>
            <a:off x="3834581" y="1149666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43AC0-A428-1134-C301-1E176188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15606"/>
              </p:ext>
            </p:extLst>
          </p:nvPr>
        </p:nvGraphicFramePr>
        <p:xfrm>
          <a:off x="1531374" y="1533836"/>
          <a:ext cx="6096000" cy="2231715"/>
        </p:xfrm>
        <a:graphic>
          <a:graphicData uri="http://schemas.openxmlformats.org/drawingml/2006/table">
            <a:tbl>
              <a:tblPr firstRow="1" bandRow="1">
                <a:tableStyleId>{9C2E0385-0D64-47FE-915A-8631C27B07A5}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77738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88405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7773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44448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1369916"/>
                    </a:ext>
                  </a:extLst>
                </a:gridCol>
              </a:tblGrid>
              <a:tr h="446343">
                <a:tc rowSpan="2">
                  <a:txBody>
                    <a:bodyPr/>
                    <a:lstStyle/>
                    <a:p>
                      <a:pPr algn="ctr"/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ขั้นตอนการปฏิบัติงาน</a:t>
                      </a:r>
                      <a:endParaRPr lang="en-US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ปี 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2566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98954"/>
                  </a:ext>
                </a:extLst>
              </a:tr>
              <a:tr h="4463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มี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เม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พ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มิ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6103369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Design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199130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Development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740834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Implement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520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2D4412-2352-A8B3-973E-6E747EEC4E86}"/>
              </a:ext>
            </a:extLst>
          </p:cNvPr>
          <p:cNvSpPr/>
          <p:nvPr/>
        </p:nvSpPr>
        <p:spPr>
          <a:xfrm>
            <a:off x="3930443" y="4129762"/>
            <a:ext cx="870155" cy="39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53C7-668B-2A9F-AF36-ACC53FDE90F5}"/>
              </a:ext>
            </a:extLst>
          </p:cNvPr>
          <p:cNvSpPr/>
          <p:nvPr/>
        </p:nvSpPr>
        <p:spPr>
          <a:xfrm>
            <a:off x="6130414" y="4129762"/>
            <a:ext cx="870155" cy="39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284BE-107A-4B21-07B9-A2891BDA343C}"/>
              </a:ext>
            </a:extLst>
          </p:cNvPr>
          <p:cNvSpPr/>
          <p:nvPr/>
        </p:nvSpPr>
        <p:spPr>
          <a:xfrm>
            <a:off x="1635279" y="4129763"/>
            <a:ext cx="870155" cy="39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2EA31-1B6F-863A-353A-AACCA1973023}"/>
              </a:ext>
            </a:extLst>
          </p:cNvPr>
          <p:cNvSpPr txBox="1"/>
          <p:nvPr/>
        </p:nvSpPr>
        <p:spPr>
          <a:xfrm>
            <a:off x="2505434" y="4150475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ทำเสร็จแล้ว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56E5-2ED7-E772-A088-ED046EA5EB89}"/>
              </a:ext>
            </a:extLst>
          </p:cNvPr>
          <p:cNvSpPr txBox="1"/>
          <p:nvPr/>
        </p:nvSpPr>
        <p:spPr>
          <a:xfrm>
            <a:off x="4800598" y="415720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กำลังทำ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11D95-3E3B-EADF-BA00-56D8DF0D81FA}"/>
              </a:ext>
            </a:extLst>
          </p:cNvPr>
          <p:cNvSpPr txBox="1"/>
          <p:nvPr/>
        </p:nvSpPr>
        <p:spPr>
          <a:xfrm>
            <a:off x="7000569" y="416785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ไม่ได้ทำ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3B5D2-3BEE-336F-D74B-7EAA9494F77A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7870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0" name="Google Shape;2330;p50"/>
          <p:cNvGraphicFramePr/>
          <p:nvPr>
            <p:extLst>
              <p:ext uri="{D42A27DB-BD31-4B8C-83A1-F6EECF244321}">
                <p14:modId xmlns:p14="http://schemas.microsoft.com/office/powerpoint/2010/main" val="530543038"/>
              </p:ext>
            </p:extLst>
          </p:nvPr>
        </p:nvGraphicFramePr>
        <p:xfrm>
          <a:off x="720000" y="1554075"/>
          <a:ext cx="7704000" cy="2758925"/>
        </p:xfrm>
        <a:graphic>
          <a:graphicData uri="http://schemas.openxmlformats.org/drawingml/2006/table">
            <a:tbl>
              <a:tblPr>
                <a:noFill/>
                <a:tableStyleId>{9C2E0385-0D64-47FE-915A-8631C27B07A5}</a:tableStyleId>
              </a:tblPr>
              <a:tblGrid>
                <a:gridCol w="280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Low-Code or No-Code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หาความแตกต่างระหว่าง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Low-Code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และ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No-code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โหวตและปรึกษาอาจารย์เพื่อเลือก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คอนเซ็ปต์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ว่าจะเป็น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หรือ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No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Use development tools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Library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ที่เกี่ยวข้อง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Framework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Automate</a:t>
                      </a: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d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</a:t>
                      </a: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Test</a:t>
                      </a:r>
                      <a:r>
                        <a:rPr lang="en-US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ing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ใช้ฟีเจอร์ที่มีอยู่บน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Amazon Web Services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ดัดแปลง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Automate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Test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สำเร็จรูป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ที่มีคน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เคย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เขียน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Scripts เอาไว้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F40FDB31-F7B7-FA23-2592-BC3FD18E8901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ปัญหาและ</a:t>
            </a:r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วิธีแก้ไข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2BBBF-D02B-A0E1-EEB0-8452C1918898}"/>
              </a:ext>
            </a:extLst>
          </p:cNvPr>
          <p:cNvCxnSpPr>
            <a:cxnSpLocks/>
          </p:cNvCxnSpPr>
          <p:nvPr/>
        </p:nvCxnSpPr>
        <p:spPr>
          <a:xfrm>
            <a:off x="3834581" y="1179162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165983-7254-B73C-706F-140F1A00ACA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8654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haiSans Neue UltBd" pitchFamily="2" charset="-34"/>
                <a:cs typeface="ThaiSans Neue UltBd" pitchFamily="2" charset="-34"/>
              </a:rPr>
              <a:t>แนวทางการพัฒนา</a:t>
            </a:r>
            <a:endParaRPr sz="3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ออกแบบให้ครบสมบูรณ์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วางแผนการพัฒนาออกเป็นส่วนๆ โดยใช้การจัดการแบบ </a:t>
            </a: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เริ่มการพัฒนาโปรแกรม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ตามรูปแบบที่ได้วางไว้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53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ทดสอบซอฟต์แวร์</a:t>
            </a:r>
            <a:b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เขียน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Case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เริ่มต้นการใช้งานโปรแกรม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สู่สาธารณะ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ทำรายงาน และบันทึกผล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stCxn id="2452" idx="2"/>
            <a:endCxn id="2455" idx="0"/>
          </p:cNvCxnSpPr>
          <p:nvPr/>
        </p:nvCxnSpPr>
        <p:spPr>
          <a:xfrm rot="5400000">
            <a:off x="4158150" y="286924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8CE248-2902-7376-29B5-A54A31E86CD9}"/>
              </a:ext>
            </a:extLst>
          </p:cNvPr>
          <p:cNvCxnSpPr>
            <a:cxnSpLocks/>
          </p:cNvCxnSpPr>
          <p:nvPr/>
        </p:nvCxnSpPr>
        <p:spPr>
          <a:xfrm>
            <a:off x="3768213" y="1112796"/>
            <a:ext cx="1555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45C0F5-DC55-F6FB-BD4D-D19293140BF3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Picture 2850" descr="A group of childre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B9BA548A-2890-AAD1-8371-315520ED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545755"/>
            <a:ext cx="4217974" cy="421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87605-14FF-E8E1-8927-3423423AFDE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lothing, cartoon, design&#10;&#10;Description automatically generated">
            <a:extLst>
              <a:ext uri="{FF2B5EF4-FFF2-40B4-BE49-F238E27FC236}">
                <a16:creationId xmlns:a16="http://schemas.microsoft.com/office/drawing/2014/main" id="{7FEBB892-AF94-0922-F0DF-F0EC6E8C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0" y="1939641"/>
            <a:ext cx="2744297" cy="274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09954-C6EC-2282-7D41-9C610C23E509}"/>
              </a:ext>
            </a:extLst>
          </p:cNvPr>
          <p:cNvSpPr txBox="1">
            <a:spLocks/>
          </p:cNvSpPr>
          <p:nvPr/>
        </p:nvSpPr>
        <p:spPr>
          <a:xfrm>
            <a:off x="3335480" y="788261"/>
            <a:ext cx="2473038" cy="6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อยาก</a:t>
            </a:r>
            <a:r>
              <a:rPr lang="th-TH" sz="3200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EBD2B-390D-DD18-528B-69F74DD28969}"/>
              </a:ext>
            </a:extLst>
          </p:cNvPr>
          <p:cNvSpPr txBox="1"/>
          <p:nvPr/>
        </p:nvSpPr>
        <p:spPr>
          <a:xfrm>
            <a:off x="3068917" y="1231613"/>
            <a:ext cx="300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แต่ไม่เคย</a:t>
            </a:r>
            <a:r>
              <a:rPr lang="th-TH" sz="3200" b="1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เขียนโปรแกรม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79396-5B00-C3A9-FCD6-F552AADBC9E6}"/>
              </a:ext>
            </a:extLst>
          </p:cNvPr>
          <p:cNvCxnSpPr/>
          <p:nvPr/>
        </p:nvCxnSpPr>
        <p:spPr>
          <a:xfrm>
            <a:off x="3470564" y="1841210"/>
            <a:ext cx="21405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D07A65-52FD-64CA-EE09-7EF999CF9E2B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45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3" y="1844700"/>
            <a:ext cx="7498915" cy="1492200"/>
          </a:xfrm>
        </p:spPr>
        <p:txBody>
          <a:bodyPr/>
          <a:lstStyle/>
          <a:p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หากเจอปัญหาดังกล่าว</a:t>
            </a:r>
            <a:br>
              <a:rPr lang="th-TH" sz="48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คุณจะมีวิธีแก้ปัญหาอย่างไร</a:t>
            </a:r>
            <a:r>
              <a:rPr lang="en-US" sz="4800" dirty="0">
                <a:latin typeface="ThaiSans Neue UltBd" pitchFamily="2" charset="-34"/>
                <a:cs typeface="ThaiSans Neue UltBd" pitchFamily="2" charset="-34"/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3401-44C0-ABBA-8233-F1B8AF573A8F}"/>
              </a:ext>
            </a:extLst>
          </p:cNvPr>
          <p:cNvSpPr txBox="1"/>
          <p:nvPr/>
        </p:nvSpPr>
        <p:spPr>
          <a:xfrm>
            <a:off x="8871756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5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35290" y="3750460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เริ่มเรียนเขียนโปรแกรม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เอง</a:t>
            </a:r>
            <a:endParaRPr lang="en-US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จากสื่อออนไลน์ต่าง ๆ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720000" y="377520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ใช้เงินในการแก้ปัญหา โดยจ้าง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โปรแกรมเมอร์ให้ทำให้</a:t>
            </a: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339051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1092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0184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03.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73178"/>
            <a:ext cx="7704000" cy="62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3" name="Picture 2" descr="A person and person sitting at a table talking">
            <a:extLst>
              <a:ext uri="{FF2B5EF4-FFF2-40B4-BE49-F238E27FC236}">
                <a16:creationId xmlns:a16="http://schemas.microsoft.com/office/drawing/2014/main" id="{E2575397-05AC-685A-666D-00E6479A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649343"/>
            <a:ext cx="1828800" cy="1828800"/>
          </a:xfrm>
          <a:prstGeom prst="rect">
            <a:avLst/>
          </a:prstGeom>
        </p:spPr>
      </p:pic>
      <p:sp>
        <p:nvSpPr>
          <p:cNvPr id="4" name="Google Shape;1537;p41">
            <a:extLst>
              <a:ext uri="{FF2B5EF4-FFF2-40B4-BE49-F238E27FC236}">
                <a16:creationId xmlns:a16="http://schemas.microsoft.com/office/drawing/2014/main" id="{50B4C1B0-D204-6C0C-CD41-E351536B7DB6}"/>
              </a:ext>
            </a:extLst>
          </p:cNvPr>
          <p:cNvSpPr txBox="1">
            <a:spLocks/>
          </p:cNvSpPr>
          <p:nvPr/>
        </p:nvSpPr>
        <p:spPr>
          <a:xfrm>
            <a:off x="6077470" y="3750460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ใช้เว็บไซต์สำเร็จรูป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ทำให้รูปแบบของเว็บไซต์ไม่ตรงกับที่ออกแบบไว้</a:t>
            </a:r>
          </a:p>
        </p:txBody>
      </p:sp>
      <p:pic>
        <p:nvPicPr>
          <p:cNvPr id="6" name="Picture 5" descr="A picture containing text, computer, personal computer, output device&#10;&#10;Description automatically generated">
            <a:extLst>
              <a:ext uri="{FF2B5EF4-FFF2-40B4-BE49-F238E27FC236}">
                <a16:creationId xmlns:a16="http://schemas.microsoft.com/office/drawing/2014/main" id="{CDB6B0DC-2B9F-B771-13D3-FCFA4A24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28" y="1561710"/>
            <a:ext cx="1828800" cy="1828800"/>
          </a:xfrm>
          <a:prstGeom prst="rect">
            <a:avLst/>
          </a:prstGeom>
        </p:spPr>
      </p:pic>
      <p:pic>
        <p:nvPicPr>
          <p:cNvPr id="8" name="Picture 7" descr="A person sitting on a ben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BC9CFD-6517-6232-D045-3B28DD80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1" y="1333110"/>
            <a:ext cx="2286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>
            <a:off x="3238500" y="1274033"/>
            <a:ext cx="2500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198685-D08F-AC6A-47FD-88B5F260D5A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6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601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ปัญหาที่เกิดจากวิธีแก้ปัญหาแบบเดิม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 flipV="1">
            <a:off x="2604655" y="1326854"/>
            <a:ext cx="4066309" cy="1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57524B1-F9FC-2380-A842-06AFD936023D}"/>
              </a:ext>
            </a:extLst>
          </p:cNvPr>
          <p:cNvSpPr txBox="1">
            <a:spLocks/>
          </p:cNvSpPr>
          <p:nvPr/>
        </p:nvSpPr>
        <p:spPr>
          <a:xfrm>
            <a:off x="5886814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ใช้เวลาเรียนรู้นาน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5" name="Picture 34" descr="A picture containing circle, graphics, symbol, font&#10;&#10;Description automatically generated">
            <a:extLst>
              <a:ext uri="{FF2B5EF4-FFF2-40B4-BE49-F238E27FC236}">
                <a16:creationId xmlns:a16="http://schemas.microsoft.com/office/drawing/2014/main" id="{2409C407-DB28-EA1E-2B80-FF07312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1" y="2063244"/>
            <a:ext cx="2286000" cy="190982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3033AAD-79FD-2736-2341-E88D0A2922D3}"/>
              </a:ext>
            </a:extLst>
          </p:cNvPr>
          <p:cNvSpPr txBox="1">
            <a:spLocks/>
          </p:cNvSpPr>
          <p:nvPr/>
        </p:nvSpPr>
        <p:spPr>
          <a:xfrm>
            <a:off x="5886814" y="3821778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ไม่เข้าใจโค้ด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0EBA20B-63AC-49CC-102B-8BBB0BA2142A}"/>
              </a:ext>
            </a:extLst>
          </p:cNvPr>
          <p:cNvSpPr txBox="1">
            <a:spLocks/>
          </p:cNvSpPr>
          <p:nvPr/>
        </p:nvSpPr>
        <p:spPr>
          <a:xfrm>
            <a:off x="995289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ทำผิดทำถูก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EA646E1-F99F-3AFB-F18E-040F73C0659F}"/>
              </a:ext>
            </a:extLst>
          </p:cNvPr>
          <p:cNvSpPr txBox="1">
            <a:spLocks/>
          </p:cNvSpPr>
          <p:nvPr/>
        </p:nvSpPr>
        <p:spPr>
          <a:xfrm>
            <a:off x="769881" y="3821778"/>
            <a:ext cx="2712712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เจอบัคแก้ไขไม่ได้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1B7-2B31-930B-FD7E-B5927A0BD02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920900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02.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วิธีแก้ไขปัญหา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D25E-79EE-A8FA-7F14-E9C3B3A94E5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44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24745-3AB1-5021-68A1-EAC0BA73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8" y="1846733"/>
            <a:ext cx="3200400" cy="2275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1543;p41">
            <a:extLst>
              <a:ext uri="{FF2B5EF4-FFF2-40B4-BE49-F238E27FC236}">
                <a16:creationId xmlns:a16="http://schemas.microsoft.com/office/drawing/2014/main" id="{01068507-505A-1FCC-F1B0-DBF9222F35BD}"/>
              </a:ext>
            </a:extLst>
          </p:cNvPr>
          <p:cNvSpPr txBox="1">
            <a:spLocks/>
          </p:cNvSpPr>
          <p:nvPr/>
        </p:nvSpPr>
        <p:spPr>
          <a:xfrm>
            <a:off x="720000" y="563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วิธีแก้ไขปัญหาแบบใหม่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A7FA-C0EB-4251-632A-F01CCA185E72}"/>
              </a:ext>
            </a:extLst>
          </p:cNvPr>
          <p:cNvCxnSpPr>
            <a:cxnSpLocks/>
          </p:cNvCxnSpPr>
          <p:nvPr/>
        </p:nvCxnSpPr>
        <p:spPr>
          <a:xfrm flipV="1">
            <a:off x="3214255" y="1260179"/>
            <a:ext cx="2719820" cy="2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EA44FBC0-1CE3-E4E1-2930-DF1AD141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7" y="1294530"/>
            <a:ext cx="457200" cy="457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C6CD8D-C37B-E3CC-8BCD-163E9AA0304B}"/>
              </a:ext>
            </a:extLst>
          </p:cNvPr>
          <p:cNvSpPr txBox="1">
            <a:spLocks/>
          </p:cNvSpPr>
          <p:nvPr/>
        </p:nvSpPr>
        <p:spPr>
          <a:xfrm>
            <a:off x="490199" y="1592549"/>
            <a:ext cx="1447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สะดวก ใช้งานง่าย</a:t>
            </a: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เพียงแค่ลาก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วาง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CF98E9-415E-D86D-EB38-20D948DBC7A0}"/>
              </a:ext>
            </a:extLst>
          </p:cNvPr>
          <p:cNvSpPr txBox="1">
            <a:spLocks/>
          </p:cNvSpPr>
          <p:nvPr/>
        </p:nvSpPr>
        <p:spPr>
          <a:xfrm>
            <a:off x="367200" y="3946034"/>
            <a:ext cx="1693397" cy="7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ใช้งานร่วมกับ </a:t>
            </a:r>
          </a:p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</a:p>
        </p:txBody>
      </p:sp>
      <p:pic>
        <p:nvPicPr>
          <p:cNvPr id="29" name="Picture 28" descr="A picture containing font, text, graphics, symbol&#10;&#10;Description automatically generated">
            <a:extLst>
              <a:ext uri="{FF2B5EF4-FFF2-40B4-BE49-F238E27FC236}">
                <a16:creationId xmlns:a16="http://schemas.microsoft.com/office/drawing/2014/main" id="{FCC2237F-6343-62B1-4A18-10BDFFFB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4" y="2421002"/>
            <a:ext cx="457200" cy="457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C49EDCD-22ED-9489-3BAB-B81A79EC4D31}"/>
              </a:ext>
            </a:extLst>
          </p:cNvPr>
          <p:cNvSpPr txBox="1">
            <a:spLocks/>
          </p:cNvSpPr>
          <p:nvPr/>
        </p:nvSpPr>
        <p:spPr>
          <a:xfrm>
            <a:off x="1162672" y="2800273"/>
            <a:ext cx="1693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สามารถนำออกเป็น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endParaRPr lang="th-TH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Code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ไปใช้งานต่อได้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2" name="Picture 31" descr="A picture containing logo, symbol, graphics, font&#10;&#10;Description automatically generated">
            <a:extLst>
              <a:ext uri="{FF2B5EF4-FFF2-40B4-BE49-F238E27FC236}">
                <a16:creationId xmlns:a16="http://schemas.microsoft.com/office/drawing/2014/main" id="{99FB4046-E9FA-A6F8-A98A-FF3AE7DB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97" y="3590395"/>
            <a:ext cx="457200" cy="457200"/>
          </a:xfrm>
          <a:prstGeom prst="rect">
            <a:avLst/>
          </a:prstGeom>
        </p:spPr>
      </p:pic>
      <p:pic>
        <p:nvPicPr>
          <p:cNvPr id="34" name="Picture 33" descr="A picture containing clock, circle, wall clock&#10;&#10;Description automatically generated">
            <a:extLst>
              <a:ext uri="{FF2B5EF4-FFF2-40B4-BE49-F238E27FC236}">
                <a16:creationId xmlns:a16="http://schemas.microsoft.com/office/drawing/2014/main" id="{46F58832-3106-331B-7EA6-6D3A06A8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96" y="1260179"/>
            <a:ext cx="457200" cy="4572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F559180-DA8A-5383-3BFC-4DD749D4CFA1}"/>
              </a:ext>
            </a:extLst>
          </p:cNvPr>
          <p:cNvSpPr txBox="1">
            <a:spLocks/>
          </p:cNvSpPr>
          <p:nvPr/>
        </p:nvSpPr>
        <p:spPr>
          <a:xfrm>
            <a:off x="6919396" y="1650929"/>
            <a:ext cx="1841401" cy="4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สร้างเว็บไซต์ได้รวดเร็ว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7" name="Picture 36" descr="A picture containing candle, circle, yellow&#10;&#10;Description automatically generated">
            <a:extLst>
              <a:ext uri="{FF2B5EF4-FFF2-40B4-BE49-F238E27FC236}">
                <a16:creationId xmlns:a16="http://schemas.microsoft.com/office/drawing/2014/main" id="{FB96A868-BB1A-2FE4-72C5-F8321C4C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496" y="3639925"/>
            <a:ext cx="457200" cy="457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7E1EEB9-CE04-C6D2-E625-9966D06F76CE}"/>
              </a:ext>
            </a:extLst>
          </p:cNvPr>
          <p:cNvSpPr txBox="1">
            <a:spLocks/>
          </p:cNvSpPr>
          <p:nvPr/>
        </p:nvSpPr>
        <p:spPr>
          <a:xfrm>
            <a:off x="6919396" y="4004154"/>
            <a:ext cx="1841401" cy="6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ประหยัดทรัพยากรในการพัฒนา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40" name="Picture 39" descr="A magnifying glass and a document&#10;&#10;Description automatically generated with low confidence">
            <a:extLst>
              <a:ext uri="{FF2B5EF4-FFF2-40B4-BE49-F238E27FC236}">
                <a16:creationId xmlns:a16="http://schemas.microsoft.com/office/drawing/2014/main" id="{C525A2BA-58FD-6023-CDF0-3DD9F180D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92" y="2378277"/>
            <a:ext cx="457200" cy="4572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A20BF29-E71B-D220-BA5C-3999AD7A4B99}"/>
              </a:ext>
            </a:extLst>
          </p:cNvPr>
          <p:cNvSpPr txBox="1">
            <a:spLocks/>
          </p:cNvSpPr>
          <p:nvPr/>
        </p:nvSpPr>
        <p:spPr>
          <a:xfrm>
            <a:off x="6227295" y="2775558"/>
            <a:ext cx="1841401" cy="7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เรียนรู้การใช้งาน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ง่ายกว่าเรียนเขียนโค้ด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35729-EFCF-D51C-734B-600F7AB4CA1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3071944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658</Words>
  <Application>Microsoft Office PowerPoint</Application>
  <PresentationFormat>นำเสนอทางหน้าจอ (16:9)</PresentationFormat>
  <Paragraphs>202</Paragraphs>
  <Slides>36</Slides>
  <Notes>11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7" baseType="lpstr">
      <vt:lpstr>ThaiSans Neue UltBd</vt:lpstr>
      <vt:lpstr>Nunito Light</vt:lpstr>
      <vt:lpstr>Arial</vt:lpstr>
      <vt:lpstr>Open Sans</vt:lpstr>
      <vt:lpstr>ThaiSans Neue</vt:lpstr>
      <vt:lpstr>Inter</vt:lpstr>
      <vt:lpstr>Montserrat</vt:lpstr>
      <vt:lpstr>DM Sans</vt:lpstr>
      <vt:lpstr>Bebas Neue</vt:lpstr>
      <vt:lpstr>PT Sans</vt:lpstr>
      <vt:lpstr>Computer Workshop for Beginners by Slidesgo</vt:lpstr>
      <vt:lpstr>โปรแกรมสร้าง</vt:lpstr>
      <vt:lpstr>งานนำเสนอ PowerPoint</vt:lpstr>
      <vt:lpstr>01. ที่มาและปัญหา</vt:lpstr>
      <vt:lpstr>งานนำเสนอ PowerPoint</vt:lpstr>
      <vt:lpstr>หากเจอปัญหาดังกล่าว คุณจะมีวิธีแก้ปัญหาอย่างไร ?</vt:lpstr>
      <vt:lpstr>วิธีแก้ปัญหาแบบเดิม ๆ</vt:lpstr>
      <vt:lpstr>ปัญหาที่เกิดจากวิธีแก้ปัญหาแบบเดิม ๆ</vt:lpstr>
      <vt:lpstr>02. วิธีแก้ไขปัญหา</vt:lpstr>
      <vt:lpstr>งานนำเสนอ PowerPoint</vt:lpstr>
      <vt:lpstr>ขอบเขตโครงงาน</vt:lpstr>
      <vt:lpstr>งานนำเสนอ PowerPoint</vt:lpstr>
      <vt:lpstr>งานนำเสนอ PowerPoint</vt:lpstr>
      <vt:lpstr>User Interface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Software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App  Tier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แนวทางการพัฒนา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โปรแกรมสร้าง</dc:title>
  <dc:creator>mon</dc:creator>
  <cp:lastModifiedBy>Aekarin Ongart</cp:lastModifiedBy>
  <cp:revision>12</cp:revision>
  <dcterms:modified xsi:type="dcterms:W3CDTF">2023-05-17T16:38:39Z</dcterms:modified>
</cp:coreProperties>
</file>